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4" r:id="rId2"/>
    <p:sldId id="265" r:id="rId3"/>
    <p:sldId id="261" r:id="rId4"/>
    <p:sldId id="272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454C-29EC-45D5-800A-80ACC03F252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D6A83-8C1B-4675-AAF9-AB616387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2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454C-29EC-45D5-800A-80ACC03F252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D6A83-8C1B-4675-AAF9-AB616387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9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454C-29EC-45D5-800A-80ACC03F252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D6A83-8C1B-4675-AAF9-AB616387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0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454C-29EC-45D5-800A-80ACC03F252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D6A83-8C1B-4675-AAF9-AB616387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6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454C-29EC-45D5-800A-80ACC03F252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D6A83-8C1B-4675-AAF9-AB616387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4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454C-29EC-45D5-800A-80ACC03F252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D6A83-8C1B-4675-AAF9-AB616387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7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454C-29EC-45D5-800A-80ACC03F252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D6A83-8C1B-4675-AAF9-AB616387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8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454C-29EC-45D5-800A-80ACC03F252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D6A83-8C1B-4675-AAF9-AB616387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4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454C-29EC-45D5-800A-80ACC03F252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D6A83-8C1B-4675-AAF9-AB616387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454C-29EC-45D5-800A-80ACC03F252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D6A83-8C1B-4675-AAF9-AB616387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6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454C-29EC-45D5-800A-80ACC03F252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D6A83-8C1B-4675-AAF9-AB616387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5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2454C-29EC-45D5-800A-80ACC03F252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D6A83-8C1B-4675-AAF9-AB616387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4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harpie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229" y="5291682"/>
            <a:ext cx="3538537" cy="114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xpo log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52" t="16364" r="9330" b="14527"/>
          <a:stretch/>
        </p:blipFill>
        <p:spPr bwMode="auto">
          <a:xfrm>
            <a:off x="161923" y="5291682"/>
            <a:ext cx="3257549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5911" y="814371"/>
            <a:ext cx="6293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Back to School Program</a:t>
            </a:r>
          </a:p>
          <a:p>
            <a:r>
              <a:rPr lang="en-US" sz="2400" dirty="0"/>
              <a:t>Truckloads Available</a:t>
            </a:r>
          </a:p>
          <a:p>
            <a:r>
              <a:rPr lang="en-US" sz="2400" dirty="0"/>
              <a:t>30 Pallets per truck</a:t>
            </a:r>
          </a:p>
          <a:p>
            <a:r>
              <a:rPr lang="en-US" sz="2400" dirty="0"/>
              <a:t>Average piece count per truck: 75,000 units</a:t>
            </a:r>
          </a:p>
          <a:p>
            <a:r>
              <a:rPr lang="en-US" sz="2400" dirty="0" smtClean="0"/>
              <a:t>Average </a:t>
            </a:r>
            <a:r>
              <a:rPr lang="en-US" sz="2400" dirty="0"/>
              <a:t>retail value per truck: $</a:t>
            </a:r>
            <a:r>
              <a:rPr lang="en-US" sz="2400" dirty="0" smtClean="0"/>
              <a:t>182,756.00</a:t>
            </a:r>
            <a:endParaRPr lang="en-US" sz="2400" dirty="0"/>
          </a:p>
        </p:txBody>
      </p:sp>
      <p:pic>
        <p:nvPicPr>
          <p:cNvPr id="3078" name="Picture 6" descr="Image result for papermate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523" y="5394830"/>
            <a:ext cx="4330062" cy="9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7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54" b="18182"/>
          <a:stretch/>
        </p:blipFill>
        <p:spPr>
          <a:xfrm>
            <a:off x="5433524" y="3944037"/>
            <a:ext cx="5337111" cy="2752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91880" y="1766066"/>
            <a:ext cx="5096895" cy="3822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83005" y="813089"/>
            <a:ext cx="3155707" cy="2366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66112" y="680342"/>
            <a:ext cx="3509698" cy="26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2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15281" y="1004132"/>
            <a:ext cx="6058991" cy="4544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38" y="181225"/>
            <a:ext cx="2975287" cy="2231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2611" y="3021471"/>
            <a:ext cx="4241585" cy="3181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06347" y="1791781"/>
            <a:ext cx="3958593" cy="29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3282" y="1215401"/>
            <a:ext cx="5692384" cy="4269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11364" y="1045028"/>
            <a:ext cx="6146713" cy="461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5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22073" y="976844"/>
            <a:ext cx="6476466" cy="4857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66450" y="971918"/>
            <a:ext cx="6482094" cy="4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2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6163" y="1371596"/>
            <a:ext cx="34429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/>
              <a:t>Brands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Paper 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Crayola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Star, Mead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Wexford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Uniball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Elmers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8555" y="1371598"/>
            <a:ext cx="344299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/>
              <a:t>Product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Scissors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Pens, Pencils, Markers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Erasers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Backpacks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Dry Erase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Crayons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Locker Shelves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Pencil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8580" y="6303213"/>
            <a:ext cx="4739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Generally idea – lists do not include everything</a:t>
            </a:r>
          </a:p>
        </p:txBody>
      </p:sp>
    </p:spTree>
    <p:extLst>
      <p:ext uri="{BB962C8B-B14F-4D97-AF65-F5344CB8AC3E}">
        <p14:creationId xmlns:p14="http://schemas.microsoft.com/office/powerpoint/2010/main" val="165609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28" r="19196"/>
          <a:stretch/>
        </p:blipFill>
        <p:spPr>
          <a:xfrm>
            <a:off x="4249610" y="30946"/>
            <a:ext cx="1923393" cy="3239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690" y="48063"/>
            <a:ext cx="3016504" cy="3239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05" r="13611"/>
          <a:stretch/>
        </p:blipFill>
        <p:spPr>
          <a:xfrm>
            <a:off x="8093969" y="3395935"/>
            <a:ext cx="2385357" cy="3246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69" r="17437"/>
          <a:stretch/>
        </p:blipFill>
        <p:spPr>
          <a:xfrm>
            <a:off x="6072349" y="3632875"/>
            <a:ext cx="1779593" cy="2772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82" r="22121"/>
          <a:stretch/>
        </p:blipFill>
        <p:spPr>
          <a:xfrm>
            <a:off x="1817898" y="-918"/>
            <a:ext cx="2030721" cy="3531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0648" y="33507"/>
            <a:ext cx="2581410" cy="3253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56" r="29148"/>
          <a:stretch/>
        </p:blipFill>
        <p:spPr>
          <a:xfrm>
            <a:off x="164514" y="30946"/>
            <a:ext cx="1673759" cy="4004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48" r="31597"/>
          <a:stretch/>
        </p:blipFill>
        <p:spPr>
          <a:xfrm>
            <a:off x="4615951" y="3530940"/>
            <a:ext cx="1105769" cy="297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70" t="8157" r="36967" b="2186"/>
          <a:stretch/>
        </p:blipFill>
        <p:spPr>
          <a:xfrm>
            <a:off x="10721353" y="3337247"/>
            <a:ext cx="1303075" cy="3350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75" r="12000"/>
          <a:stretch/>
        </p:blipFill>
        <p:spPr>
          <a:xfrm>
            <a:off x="1959287" y="3525563"/>
            <a:ext cx="2399048" cy="3258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7" y="4108909"/>
            <a:ext cx="1786766" cy="25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6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23181" y="1500316"/>
            <a:ext cx="5135183" cy="3851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77921" y="1500316"/>
            <a:ext cx="5135183" cy="3851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24282" y="1500316"/>
            <a:ext cx="5135183" cy="38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6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19659" y="1571044"/>
            <a:ext cx="4693298" cy="3519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78563" y="762869"/>
            <a:ext cx="3266424" cy="2449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11328" y="3008688"/>
            <a:ext cx="3467506" cy="2600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86114" y="610461"/>
            <a:ext cx="3109223" cy="2331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83646" y="3704253"/>
            <a:ext cx="3864451" cy="28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1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80006" y="1734853"/>
            <a:ext cx="3957600" cy="296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11" y="3638938"/>
            <a:ext cx="4156840" cy="3117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58488" y="722473"/>
            <a:ext cx="3689701" cy="2767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84476" y="4100251"/>
            <a:ext cx="3237723" cy="2428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1351" y="549066"/>
            <a:ext cx="3325959" cy="24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5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2975" y="673827"/>
            <a:ext cx="2537408" cy="1903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80271" y="3495060"/>
            <a:ext cx="3775048" cy="2831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65845" y="3495058"/>
            <a:ext cx="3775049" cy="2831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25039" y="1317288"/>
            <a:ext cx="5835672" cy="4376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485133" y="98417"/>
            <a:ext cx="3727523" cy="279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0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54884" y="1131781"/>
            <a:ext cx="6235959" cy="4676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96771" y="3650090"/>
            <a:ext cx="3493469" cy="2620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851080" y="119878"/>
            <a:ext cx="3784849" cy="2838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80277" y="1925711"/>
            <a:ext cx="3092106" cy="23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5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85016" y="2758361"/>
            <a:ext cx="4540380" cy="3405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24497" y="2758361"/>
            <a:ext cx="4540381" cy="3405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73"/>
          <a:stretch/>
        </p:blipFill>
        <p:spPr>
          <a:xfrm rot="5400000">
            <a:off x="7142685" y="742783"/>
            <a:ext cx="4918843" cy="4871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7126" y="138507"/>
            <a:ext cx="2657133" cy="1992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574" y="165458"/>
            <a:ext cx="2585264" cy="19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04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2017-01-18T15:07:21Z</dcterms:created>
  <dcterms:modified xsi:type="dcterms:W3CDTF">2017-01-18T16:45:10Z</dcterms:modified>
</cp:coreProperties>
</file>