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9"/>
  </p:notesMasterIdLst>
  <p:sldIdLst>
    <p:sldId id="256" r:id="rId7"/>
    <p:sldId id="311" r:id="rId8"/>
    <p:sldId id="667" r:id="rId9"/>
    <p:sldId id="312" r:id="rId10"/>
    <p:sldId id="659" r:id="rId11"/>
    <p:sldId id="315" r:id="rId12"/>
    <p:sldId id="466" r:id="rId13"/>
    <p:sldId id="316" r:id="rId14"/>
    <p:sldId id="318" r:id="rId15"/>
    <p:sldId id="662" r:id="rId16"/>
    <p:sldId id="664" r:id="rId17"/>
    <p:sldId id="665" r:id="rId18"/>
  </p:sldIdLst>
  <p:sldSz cx="9144000" cy="6858000" type="screen4x3"/>
  <p:notesSz cx="6858000" cy="9144000"/>
  <p:defaultTextStyle>
    <a:defPPr>
      <a:defRPr lang="ko-KR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9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A9D0EB"/>
    <a:srgbClr val="87CDFE"/>
    <a:srgbClr val="024474"/>
    <a:srgbClr val="576933"/>
    <a:srgbClr val="184E32"/>
    <a:srgbClr val="8CC2B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41"/>
  </p:normalViewPr>
  <p:slideViewPr>
    <p:cSldViewPr showGuides="1">
      <p:cViewPr varScale="1">
        <p:scale>
          <a:sx n="62" d="100"/>
          <a:sy n="62" d="100"/>
        </p:scale>
        <p:origin x="1626" y="66"/>
      </p:cViewPr>
      <p:guideLst>
        <p:guide orient="horz" pos="2182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355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latin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latinLnBrk="1" hangingPunct="1"/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144463"/>
            <a:ext cx="2063750" cy="579437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144463"/>
            <a:ext cx="6042025" cy="579437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144463"/>
            <a:ext cx="2063750" cy="579437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144463"/>
            <a:ext cx="6042025" cy="579437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144463"/>
            <a:ext cx="2063750" cy="564991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144463"/>
            <a:ext cx="6042025" cy="56499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60363"/>
            <a:ext cx="2057400" cy="57658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60363"/>
            <a:ext cx="6019800" cy="576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건물그림자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113" y="5668963"/>
            <a:ext cx="3509962" cy="1189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88" descr="물결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91" descr="나무그림자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516563"/>
            <a:ext cx="192405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94" descr="구름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290888"/>
            <a:ext cx="9144000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89" descr="건물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7088" y="2924175"/>
            <a:ext cx="3744912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Picture 90" descr="나무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4076700"/>
            <a:ext cx="9144000" cy="194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zh-CN" dirty="0"/>
              <a:t>마스터 제목 스타일 편집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  <p:pic>
        <p:nvPicPr>
          <p:cNvPr id="1036" name="Picture 93" descr="나무그림자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5113" y="5608638"/>
            <a:ext cx="7608887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7" name="Picture 95" descr="지구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8263" y="2565400"/>
            <a:ext cx="2663825" cy="273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8" name="Picture 96" descr="비누방울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03800" y="2420938"/>
            <a:ext cx="3024188" cy="2992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9" name="Picture 97" descr="안개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276475"/>
            <a:ext cx="9144000" cy="3024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0" name="Picture 102" descr="건물그림자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600" y="5645150"/>
            <a:ext cx="3581400" cy="121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1" name="Picture 103" descr="반짝이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27138" y="2205038"/>
            <a:ext cx="3344862" cy="1979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2" name="Picture 104" descr="반짝이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9828540">
            <a:off x="6589713" y="3789363"/>
            <a:ext cx="2590800" cy="153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3" name="Picture 105" descr="지구그림자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91138" y="5876925"/>
            <a:ext cx="2736850" cy="7381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7" descr="바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5400"/>
            <a:ext cx="9144000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428625" y="144463"/>
            <a:ext cx="8229600" cy="3317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ko-KR" dirty="0"/>
              <a:t>Click To Edit Title Style</a:t>
            </a:r>
          </a:p>
        </p:txBody>
      </p:sp>
      <p:sp>
        <p:nvSpPr>
          <p:cNvPr id="2052" name="Rectangle 3"/>
          <p:cNvSpPr>
            <a:spLocks noGrp="1"/>
          </p:cNvSpPr>
          <p:nvPr>
            <p:ph type="body"/>
          </p:nvPr>
        </p:nvSpPr>
        <p:spPr>
          <a:xfrm>
            <a:off x="457200" y="141287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zh-CN" dirty="0"/>
              <a:t>마스터 텍스트 스타일을 편집합니다</a:t>
            </a:r>
          </a:p>
          <a:p>
            <a:pPr lvl="1"/>
            <a:r>
              <a:rPr lang="ko-KR" altLang="zh-CN" dirty="0"/>
              <a:t>둘째 수준</a:t>
            </a:r>
          </a:p>
          <a:p>
            <a:pPr lvl="2"/>
            <a:r>
              <a:rPr lang="ko-KR" altLang="zh-CN" dirty="0"/>
              <a:t>셋째 수준</a:t>
            </a:r>
          </a:p>
          <a:p>
            <a:pPr lvl="3"/>
            <a:r>
              <a:rPr lang="ko-KR" altLang="zh-CN" dirty="0"/>
              <a:t>넷째 수준</a:t>
            </a:r>
          </a:p>
          <a:p>
            <a:pPr lvl="4"/>
            <a:r>
              <a:rPr lang="ko-KR" altLang="zh-CN" dirty="0"/>
              <a:t>다섯째 수준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576933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576933"/>
          </a:solidFill>
          <a:latin typeface="HY헤드라인M" pitchFamily="2" charset="-127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576933"/>
          </a:solidFill>
          <a:latin typeface="HY헤드라인M" pitchFamily="2" charset="-127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576933"/>
          </a:solidFill>
          <a:latin typeface="HY헤드라인M" pitchFamily="2" charset="-127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576933"/>
          </a:solidFill>
          <a:latin typeface="HY헤드라인M" pitchFamily="2" charset="-127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576933"/>
          </a:solidFill>
          <a:latin typeface="HY헤드라인M" pitchFamily="2" charset="-127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576933"/>
          </a:solidFill>
          <a:latin typeface="HY헤드라인M" pitchFamily="2" charset="-127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576933"/>
          </a:solidFill>
          <a:latin typeface="HY헤드라인M" pitchFamily="2" charset="-127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576933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8" descr="바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5400"/>
            <a:ext cx="9144000" cy="858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457200" y="141287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zh-CN" dirty="0"/>
              <a:t>마스터 텍스트 스타일을 편집합니다</a:t>
            </a:r>
          </a:p>
          <a:p>
            <a:pPr lvl="1"/>
            <a:r>
              <a:rPr lang="ko-KR" altLang="zh-CN" dirty="0"/>
              <a:t>둘째 수준</a:t>
            </a:r>
          </a:p>
          <a:p>
            <a:pPr lvl="2"/>
            <a:r>
              <a:rPr lang="ko-KR" altLang="zh-CN" dirty="0"/>
              <a:t>셋째 수준</a:t>
            </a:r>
          </a:p>
          <a:p>
            <a:pPr lvl="3"/>
            <a:r>
              <a:rPr lang="ko-KR" altLang="zh-CN" dirty="0"/>
              <a:t>넷째 수준</a:t>
            </a:r>
          </a:p>
          <a:p>
            <a:pPr lvl="4"/>
            <a:r>
              <a:rPr lang="ko-KR" altLang="zh-CN" dirty="0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  <p:sp>
        <p:nvSpPr>
          <p:cNvPr id="3079" name="Rectangle 24"/>
          <p:cNvSpPr>
            <a:spLocks noGrp="1"/>
          </p:cNvSpPr>
          <p:nvPr>
            <p:ph type="title"/>
          </p:nvPr>
        </p:nvSpPr>
        <p:spPr>
          <a:xfrm>
            <a:off x="428625" y="144463"/>
            <a:ext cx="8229600" cy="3317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ko-KR" dirty="0"/>
              <a:t>Click To Edit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body"/>
          </p:nvPr>
        </p:nvSpPr>
        <p:spPr>
          <a:xfrm>
            <a:off x="457200" y="12684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zh-CN" dirty="0"/>
              <a:t>마스터 텍스트 스타일을 편집합니다</a:t>
            </a:r>
          </a:p>
          <a:p>
            <a:pPr lvl="1"/>
            <a:r>
              <a:rPr lang="ko-KR" altLang="zh-CN" dirty="0"/>
              <a:t>둘째 수준</a:t>
            </a:r>
          </a:p>
          <a:p>
            <a:pPr lvl="2"/>
            <a:r>
              <a:rPr lang="ko-KR" altLang="zh-CN" dirty="0"/>
              <a:t>셋째 수준</a:t>
            </a:r>
          </a:p>
          <a:p>
            <a:pPr lvl="3"/>
            <a:r>
              <a:rPr lang="ko-KR" altLang="zh-CN" dirty="0"/>
              <a:t>넷째 수준</a:t>
            </a:r>
          </a:p>
          <a:p>
            <a:pPr lvl="4"/>
            <a:r>
              <a:rPr lang="ko-KR" altLang="zh-CN" dirty="0"/>
              <a:t>다섯째 수준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101" name="Rectangle 14"/>
          <p:cNvSpPr>
            <a:spLocks noGrp="1"/>
          </p:cNvSpPr>
          <p:nvPr>
            <p:ph type="title"/>
          </p:nvPr>
        </p:nvSpPr>
        <p:spPr>
          <a:xfrm>
            <a:off x="428625" y="144463"/>
            <a:ext cx="8229600" cy="3317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ko-KR" dirty="0"/>
              <a:t>Click To Edit Title Style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latin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  <p:pic>
        <p:nvPicPr>
          <p:cNvPr id="4103" name="Picture 58" descr="건물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157788"/>
            <a:ext cx="9144000" cy="177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59" descr="비누방울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56550" y="4868863"/>
            <a:ext cx="865188" cy="85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60" descr="비누방울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6188" y="5805488"/>
            <a:ext cx="576262" cy="5683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/>
          </p:cNvSpPr>
          <p:nvPr>
            <p:ph type="title"/>
          </p:nvPr>
        </p:nvSpPr>
        <p:spPr>
          <a:xfrm>
            <a:off x="611188" y="360363"/>
            <a:ext cx="6823075" cy="3317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ko-KR" dirty="0"/>
              <a:t>Click To Edit Title Style</a:t>
            </a:r>
          </a:p>
        </p:txBody>
      </p:sp>
      <p:pic>
        <p:nvPicPr>
          <p:cNvPr id="5123" name="Picture 55" descr="바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5400"/>
            <a:ext cx="9144000" cy="141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56" descr="지구본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4750" y="5084763"/>
            <a:ext cx="1287463" cy="129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7" descr="그림자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7625" y="6381750"/>
            <a:ext cx="1152525" cy="422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2" charset="-127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2" charset="-127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2" charset="-127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2" charset="-127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2" charset="-127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2" charset="-127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2" charset="-127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titled-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6"/>
          <p:cNvSpPr/>
          <p:nvPr/>
        </p:nvSpPr>
        <p:spPr>
          <a:xfrm>
            <a:off x="0" y="836613"/>
            <a:ext cx="9144000" cy="7493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ctr" eaLnBrk="1" latinLnBrk="1" hangingPunct="1"/>
            <a:endParaRPr lang="zh-CN" altLang="en-US" sz="4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Rectangle 14"/>
          <p:cNvSpPr/>
          <p:nvPr/>
        </p:nvSpPr>
        <p:spPr>
          <a:xfrm>
            <a:off x="0" y="1773238"/>
            <a:ext cx="9144000" cy="5095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헤드라인M" pitchFamily="2" charset="-127"/>
                <a:cs typeface="Gulim" panose="020B0600000101010101" pitchFamily="34" charset="-127"/>
              </a:rPr>
              <a:t>                                                                       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헤드라인M" pitchFamily="2" charset="-127"/>
                <a:cs typeface="Gulim" panose="020B0600000101010101" pitchFamily="34" charset="-127"/>
              </a:rPr>
              <a:t>                                                                       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72" name="矩形 3"/>
          <p:cNvSpPr/>
          <p:nvPr/>
        </p:nvSpPr>
        <p:spPr>
          <a:xfrm>
            <a:off x="5580063" y="6553200"/>
            <a:ext cx="274637" cy="258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latinLnBrk="1" hangingPunct="1"/>
            <a:r>
              <a:rPr lang="zh-CN" altLang="en-US" sz="1100" dirty="0">
                <a:solidFill>
                  <a:srgbClr val="41414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560" y="1152525"/>
            <a:ext cx="7621588" cy="540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 eaLnBrk="1" hangingPunct="1">
              <a:lnSpc>
                <a:spcPct val="125000"/>
              </a:lnSpc>
            </a:pP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Intelligent Parking &amp; Sightseeing Vessel Introduction</a:t>
            </a:r>
          </a:p>
          <a:p>
            <a:pPr lvl="0" algn="ctr" eaLnBrk="1" hangingPunct="1">
              <a:lnSpc>
                <a:spcPct val="125000"/>
              </a:lnSpc>
            </a:pPr>
            <a:endParaRPr lang="en-US" altLang="en-US" sz="3200" b="1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 eaLnBrk="1" hangingPunct="1">
              <a:lnSpc>
                <a:spcPct val="125000"/>
              </a:lnSpc>
            </a:pPr>
            <a:endParaRPr lang="en-US" altLang="en-US" sz="3200" b="1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 eaLnBrk="1" hangingPunct="1">
              <a:lnSpc>
                <a:spcPct val="125000"/>
              </a:lnSpc>
            </a:pPr>
            <a:endParaRPr lang="en-US" altLang="en-US" sz="3200" b="1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 eaLnBrk="1" hangingPunct="1">
              <a:lnSpc>
                <a:spcPct val="125000"/>
              </a:lnSpc>
            </a:pPr>
            <a:endParaRPr lang="en-US" altLang="en-US" sz="3200" b="1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 eaLnBrk="1" hangingPunct="1">
              <a:lnSpc>
                <a:spcPct val="125000"/>
              </a:lnSpc>
            </a:pPr>
            <a:endParaRPr lang="en-US" altLang="en-US" sz="3200" b="1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 eaLnBrk="1" hangingPunct="1">
              <a:lnSpc>
                <a:spcPct val="125000"/>
              </a:lnSpc>
            </a:pPr>
            <a:endParaRPr lang="en-US" altLang="en-US" sz="3200" b="1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 eaLnBrk="1" hangingPunct="1">
              <a:lnSpc>
                <a:spcPct val="125000"/>
              </a:lnSpc>
            </a:pPr>
            <a:endParaRPr lang="en-US" altLang="zh-CN" sz="2000" b="1" dirty="0">
              <a:solidFill>
                <a:srgbClr val="0070C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23" y="65067"/>
            <a:ext cx="4322154" cy="11102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50"/>
            <a:ext cx="914400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Box 19"/>
          <p:cNvSpPr/>
          <p:nvPr/>
        </p:nvSpPr>
        <p:spPr>
          <a:xfrm>
            <a:off x="236538" y="115888"/>
            <a:ext cx="83708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latinLnBrk="1" hangingPunct="1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Intelligent Mobile 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quipment for 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arking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6338"/>
            <a:ext cx="9144000" cy="303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9"/>
          <p:cNvSpPr/>
          <p:nvPr/>
        </p:nvSpPr>
        <p:spPr>
          <a:xfrm>
            <a:off x="236538" y="115888"/>
            <a:ext cx="83708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latinLnBrk="1" hangingPunct="1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Parking 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amp 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0800"/>
            <a:ext cx="9144000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052513"/>
            <a:ext cx="9180512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167" y="-63952"/>
            <a:ext cx="3816427" cy="8291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9"/>
          <p:cNvSpPr/>
          <p:nvPr/>
        </p:nvSpPr>
        <p:spPr>
          <a:xfrm>
            <a:off x="236538" y="115888"/>
            <a:ext cx="83708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latinLnBrk="1" hangingPunct="1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Parking Deck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13"/>
            <a:ext cx="914400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435" y="-104614"/>
            <a:ext cx="3816427" cy="8291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483870" y="759143"/>
            <a:ext cx="8123238" cy="5608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44" name="TextBox 3"/>
          <p:cNvSpPr txBox="1"/>
          <p:nvPr/>
        </p:nvSpPr>
        <p:spPr>
          <a:xfrm>
            <a:off x="611188" y="1341438"/>
            <a:ext cx="81375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5" name="TextBox 4"/>
          <p:cNvSpPr txBox="1"/>
          <p:nvPr/>
        </p:nvSpPr>
        <p:spPr>
          <a:xfrm>
            <a:off x="755650" y="1125538"/>
            <a:ext cx="76327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Intelligent Parking &amp; Sightseeing Vessel Introduction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</a:p>
        </p:txBody>
      </p:sp>
      <p:sp>
        <p:nvSpPr>
          <p:cNvPr id="10246" name="TextBox 6"/>
          <p:cNvSpPr txBox="1"/>
          <p:nvPr/>
        </p:nvSpPr>
        <p:spPr>
          <a:xfrm>
            <a:off x="483870" y="2133600"/>
            <a:ext cx="351218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Preliminary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esign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CCS Standard Setting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Feasibility 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Report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Construction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Patent Protection</a:t>
            </a:r>
          </a:p>
        </p:txBody>
      </p:sp>
      <p:sp>
        <p:nvSpPr>
          <p:cNvPr id="10247" name="矩形 8"/>
          <p:cNvSpPr/>
          <p:nvPr/>
        </p:nvSpPr>
        <p:spPr>
          <a:xfrm>
            <a:off x="755650" y="4970463"/>
            <a:ext cx="770413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 </a:t>
            </a:r>
          </a:p>
        </p:txBody>
      </p:sp>
      <p:pic>
        <p:nvPicPr>
          <p:cNvPr id="10248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0"/>
            <a:ext cx="3671888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3860800"/>
            <a:ext cx="649288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84" y="-155370"/>
            <a:ext cx="3816355" cy="8346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/>
          <p:nvPr/>
        </p:nvSpPr>
        <p:spPr>
          <a:xfrm>
            <a:off x="611188" y="1341438"/>
            <a:ext cx="81375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267" name="TextBox 9"/>
          <p:cNvSpPr txBox="1"/>
          <p:nvPr/>
        </p:nvSpPr>
        <p:spPr>
          <a:xfrm>
            <a:off x="857250" y="1143000"/>
            <a:ext cx="8001000" cy="4892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Main Dim: Length oa. 198.90m, length b.p 187.00m, Width 40.00m, Depth updeck 31.10m, Depth freebord 8.50m, Draft about 3.80m.</a:t>
            </a:r>
          </a:p>
          <a:p>
            <a:pPr lvl="0" eaLnBrk="1" hangingPunct="1">
              <a:lnSpc>
                <a:spcPct val="150000"/>
              </a:lnSpc>
            </a:pPr>
            <a:endParaRPr 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total of 11-layer deck, the 1st to the 10th as the parking deck, the 11th for the sightseeing deck, the 3rd deck for vehicle entrances and exits are designed with three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RORO</a:t>
            </a: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ramps.</a:t>
            </a:r>
          </a:p>
          <a:p>
            <a:pPr lvl="0" eaLnBrk="1" hangingPunct="1">
              <a:lnSpc>
                <a:spcPct val="150000"/>
              </a:lnSpc>
            </a:pPr>
            <a:endParaRPr lang="zh-CN" altLang="en-US" sz="2800" dirty="0">
              <a:solidFill>
                <a:srgbClr val="C00000"/>
              </a:solidFill>
              <a:latin typeface="Cambria" panose="02040503050406030204" charset="0"/>
              <a:ea typeface="微软雅黑" panose="020B0503020204020204" pitchFamily="34" charset="-122"/>
              <a:cs typeface="+mn-ea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Park Capacity 2000 vehicles with a small number of large and medium-sized bus parking spaces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</a:t>
            </a: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268" name="TextBox 10"/>
          <p:cNvSpPr txBox="1"/>
          <p:nvPr/>
        </p:nvSpPr>
        <p:spPr>
          <a:xfrm>
            <a:off x="374650" y="1357313"/>
            <a:ext cx="554038" cy="421481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▲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▲               ▲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-199911"/>
            <a:ext cx="3816427" cy="8291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13"/>
          <p:cNvSpPr txBox="1"/>
          <p:nvPr/>
        </p:nvSpPr>
        <p:spPr>
          <a:xfrm>
            <a:off x="3779838" y="4005263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2292" name="矩形 14"/>
          <p:cNvSpPr/>
          <p:nvPr/>
        </p:nvSpPr>
        <p:spPr>
          <a:xfrm>
            <a:off x="755650" y="1443038"/>
            <a:ext cx="7561263" cy="4246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Innovated the new train of thought of city parking.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R &amp; D in line with the latest technology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</a:t>
            </a: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rovide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car</a:t>
            </a: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selling/warehousing/logistics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/service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Support</a:t>
            </a: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shipbuilding industry 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</a:t>
            </a: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rives urban tourism.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Parking function extends from the land to the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open</a:t>
            </a: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water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</a:t>
            </a:r>
            <a:r>
              <a:rPr 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reaks through bottleneck problem of urban parking 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Advertisement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Sightseeing new hotspot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486" y="-171400"/>
            <a:ext cx="3816427" cy="8291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9"/>
          <p:cNvSpPr/>
          <p:nvPr/>
        </p:nvSpPr>
        <p:spPr>
          <a:xfrm>
            <a:off x="236538" y="115888"/>
            <a:ext cx="83708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latinLnBrk="1" hangingPunct="1"/>
            <a:endParaRPr lang="zh-CN" altLang="en-US" sz="2800" b="1" dirty="0">
              <a:solidFill>
                <a:srgbClr val="FF0000"/>
              </a:solidFill>
              <a:latin typeface="Gulim" panose="020B0600000101010101" pitchFamily="34" charset="-127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5" name="矩形 12"/>
          <p:cNvSpPr/>
          <p:nvPr/>
        </p:nvSpPr>
        <p:spPr>
          <a:xfrm>
            <a:off x="900113" y="1557338"/>
            <a:ext cx="7272337" cy="1660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endParaRPr lang="zh-CN" altLang="en-US" sz="2800" dirty="0">
              <a:solidFill>
                <a:srgbClr val="C00000"/>
              </a:solidFill>
              <a:latin typeface="Cambria" panose="02040503050406030204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endParaRPr 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0" eaLnBrk="1" hangingPunct="1">
              <a:lnSpc>
                <a:spcPct val="150000"/>
              </a:lnSpc>
            </a:pPr>
            <a:endParaRPr 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316" name="TextBox 13"/>
          <p:cNvSpPr txBox="1"/>
          <p:nvPr/>
        </p:nvSpPr>
        <p:spPr>
          <a:xfrm>
            <a:off x="3779838" y="4005263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331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3" y="1268413"/>
            <a:ext cx="2663825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981" y="-191270"/>
            <a:ext cx="3816427" cy="8291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Box 19"/>
          <p:cNvSpPr/>
          <p:nvPr/>
        </p:nvSpPr>
        <p:spPr>
          <a:xfrm>
            <a:off x="236538" y="115888"/>
            <a:ext cx="83708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latinLnBrk="1" hangingPunct="1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Plan 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"Time 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ravel"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-91892"/>
            <a:ext cx="3816427" cy="8291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450"/>
            <a:ext cx="9144000" cy="622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19"/>
          <p:cNvSpPr/>
          <p:nvPr/>
        </p:nvSpPr>
        <p:spPr>
          <a:xfrm>
            <a:off x="236538" y="115888"/>
            <a:ext cx="83708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latinLnBrk="1" hangingPunct="1"/>
            <a:r>
              <a:rPr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</a:t>
            </a:r>
            <a:r>
              <a:rPr 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"Time </a:t>
            </a:r>
            <a:r>
              <a:rPr 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ravel"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-106974"/>
            <a:ext cx="3816427" cy="8291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Box 19"/>
          <p:cNvSpPr/>
          <p:nvPr/>
        </p:nvSpPr>
        <p:spPr>
          <a:xfrm>
            <a:off x="236538" y="115888"/>
            <a:ext cx="83708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latinLnBrk="1" hangingPunct="1"/>
            <a:r>
              <a:rPr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</a:t>
            </a:r>
            <a:r>
              <a:rPr 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"Dragon Sea"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-91892"/>
            <a:ext cx="3816427" cy="829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Box 19"/>
          <p:cNvSpPr/>
          <p:nvPr/>
        </p:nvSpPr>
        <p:spPr>
          <a:xfrm>
            <a:off x="236538" y="115888"/>
            <a:ext cx="83708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latinLnBrk="1" hangingPunct="1"/>
            <a:r>
              <a:rPr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</a:t>
            </a:r>
            <a:r>
              <a:rPr 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"Dragon Sea"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981" y="-91892"/>
            <a:ext cx="3816427" cy="8291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tkorea_0Ae132910[1]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korea_0Ae132910[1]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pptkorea_0Ae132910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32910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32910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32910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32910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32910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32910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32910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32910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32910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32910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32910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디자인 사용자 지정">
  <a:themeElements>
    <a:clrScheme name="4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pptkorea_0Ae132910[1]</Template>
  <TotalTime>9</TotalTime>
  <Words>746</Words>
  <Application>Microsoft Office PowerPoint</Application>
  <PresentationFormat>On-screen Show (4:3)</PresentationFormat>
  <Paragraphs>42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Gulim</vt:lpstr>
      <vt:lpstr>微软雅黑</vt:lpstr>
      <vt:lpstr>宋体</vt:lpstr>
      <vt:lpstr>Arial</vt:lpstr>
      <vt:lpstr>Calibri</vt:lpstr>
      <vt:lpstr>Cambria</vt:lpstr>
      <vt:lpstr>HY헤드라인M</vt:lpstr>
      <vt:lpstr>Times New Roman</vt:lpstr>
      <vt:lpstr>Wingdings</vt:lpstr>
      <vt:lpstr>pptkorea_0Ae132910[1]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</dc:creator>
  <cp:lastModifiedBy>Robert Svllivan</cp:lastModifiedBy>
  <cp:revision>243</cp:revision>
  <dcterms:created xsi:type="dcterms:W3CDTF">2011-03-08T06:49:00Z</dcterms:created>
  <dcterms:modified xsi:type="dcterms:W3CDTF">2017-11-19T11:18:43Z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