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1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-16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BCA8E-7C27-4367-A626-E1B024709320}" type="datetimeFigureOut">
              <a:rPr lang="en-US"/>
              <a:pPr>
                <a:defRPr/>
              </a:pPr>
              <a:t>15-May-18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A7402-5AF2-4398-9466-B24B243A2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7E814-FF14-4420-BA27-DB60711D00AF}" type="datetimeFigureOut">
              <a:rPr lang="en-US"/>
              <a:pPr>
                <a:defRPr/>
              </a:pPr>
              <a:t>15-May-18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65799-7332-4BD8-AD94-6A6EC1172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E1568-07D3-42E2-911D-5A568377176E}" type="datetimeFigureOut">
              <a:rPr lang="en-US"/>
              <a:pPr>
                <a:defRPr/>
              </a:pPr>
              <a:t>15-May-18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7E894-C225-43FA-928C-A1BF3A272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2BCF2-C119-476A-A9B1-441C716C66F2}" type="datetimeFigureOut">
              <a:rPr lang="en-US"/>
              <a:pPr>
                <a:defRPr/>
              </a:pPr>
              <a:t>15-May-18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7889D-14CB-4B39-AF1E-597DF49FB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295A0-9DC9-441B-8223-760822C546EC}" type="datetimeFigureOut">
              <a:rPr lang="en-US"/>
              <a:pPr>
                <a:defRPr/>
              </a:pPr>
              <a:t>15-May-18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35460-4CA6-4491-A7C7-948A1D7FD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9F172-B251-4293-8CF2-5E53B4BF23E7}" type="datetimeFigureOut">
              <a:rPr lang="en-US"/>
              <a:pPr>
                <a:defRPr/>
              </a:pPr>
              <a:t>15-May-18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21DAD-B936-4E36-AFD1-F94514CB4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3E478-9CDC-445A-B115-C648C0719D69}" type="datetimeFigureOut">
              <a:rPr lang="en-US"/>
              <a:pPr>
                <a:defRPr/>
              </a:pPr>
              <a:t>15-May-18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06CC-0AFC-4AD1-8B94-6CD2682BD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E2FAB-9D0E-4403-8AB5-3AD9BC62E086}" type="datetimeFigureOut">
              <a:rPr lang="en-US"/>
              <a:pPr>
                <a:defRPr/>
              </a:pPr>
              <a:t>15-May-18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9FF94-6EE2-4459-9755-5DAA5FA7F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05818-60B2-4B99-8DB6-5A33DCFBD9EA}" type="datetimeFigureOut">
              <a:rPr lang="en-US"/>
              <a:pPr>
                <a:defRPr/>
              </a:pPr>
              <a:t>15-May-18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42B4F-1303-46D0-AB4A-63DC2A43B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B838C-C2A4-49DC-96FB-877BDD900D2F}" type="datetimeFigureOut">
              <a:rPr lang="en-US"/>
              <a:pPr>
                <a:defRPr/>
              </a:pPr>
              <a:t>15-May-18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77B51-0739-45AB-8203-3742FB8F0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AFF90-1509-400D-970B-39AC2CA39CD1}" type="datetimeFigureOut">
              <a:rPr lang="en-US"/>
              <a:pPr>
                <a:defRPr/>
              </a:pPr>
              <a:t>15-May-18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CF3F4-E5BC-4D2C-91D0-813EA49BF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0A4303-8C4B-498F-99C7-94A04013A3AE}" type="datetimeFigureOut">
              <a:rPr lang="en-US"/>
              <a:pPr>
                <a:defRPr/>
              </a:pPr>
              <a:t>15-May-18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E5A8F9-ED83-4FB1-A448-B48D843CB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6"/>
          <p:cNvPicPr>
            <a:picLocks noChangeAspect="1"/>
          </p:cNvPicPr>
          <p:nvPr/>
        </p:nvPicPr>
        <p:blipFill>
          <a:blip r:embed="rId2"/>
          <a:srcRect l="10078" r="8163" b="-2"/>
          <a:stretch>
            <a:fillRect/>
          </a:stretch>
        </p:blipFill>
        <p:spPr bwMode="auto">
          <a:xfrm>
            <a:off x="471488" y="487363"/>
            <a:ext cx="2262187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8"/>
          <p:cNvPicPr>
            <a:picLocks noChangeAspect="1"/>
          </p:cNvPicPr>
          <p:nvPr/>
        </p:nvPicPr>
        <p:blipFill>
          <a:blip r:embed="rId3"/>
          <a:srcRect r="4565" b="-2"/>
          <a:stretch>
            <a:fillRect/>
          </a:stretch>
        </p:blipFill>
        <p:spPr bwMode="auto">
          <a:xfrm>
            <a:off x="2889250" y="484188"/>
            <a:ext cx="2233613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"/>
          <p:cNvPicPr>
            <a:picLocks noChangeAspect="1"/>
          </p:cNvPicPr>
          <p:nvPr/>
        </p:nvPicPr>
        <p:blipFill>
          <a:blip r:embed="rId4"/>
          <a:srcRect l="5116" r="6560" b="-2"/>
          <a:stretch>
            <a:fillRect/>
          </a:stretch>
        </p:blipFill>
        <p:spPr bwMode="auto">
          <a:xfrm>
            <a:off x="5284788" y="484188"/>
            <a:ext cx="2262187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7978775" y="4003675"/>
            <a:ext cx="338296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Title 1"/>
          <p:cNvSpPr>
            <a:spLocks noGrp="1"/>
          </p:cNvSpPr>
          <p:nvPr>
            <p:ph type="ctrTitle"/>
          </p:nvPr>
        </p:nvSpPr>
        <p:spPr>
          <a:xfrm>
            <a:off x="7866063" y="484188"/>
            <a:ext cx="3841750" cy="2024062"/>
          </a:xfrm>
        </p:spPr>
        <p:txBody>
          <a:bodyPr/>
          <a:lstStyle/>
          <a:p>
            <a:pPr algn="l"/>
            <a:r>
              <a:rPr lang="en-US" smtClean="0">
                <a:latin typeface="Algerian" pitchFamily="82" charset="0"/>
              </a:rPr>
              <a:t>SELFIE STICKS</a:t>
            </a:r>
          </a:p>
        </p:txBody>
      </p:sp>
      <p:sp>
        <p:nvSpPr>
          <p:cNvPr id="3" name="Subtitle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6063" y="4003675"/>
            <a:ext cx="3841750" cy="2352675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10 Colors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Multiple case packs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48, 90 &amp; 102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FOB in 3 States, GA, NY &amp; PA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Arial</vt:lpstr>
      <vt:lpstr>Calibri Light</vt:lpstr>
      <vt:lpstr>Algerian</vt:lpstr>
      <vt:lpstr>Office Theme</vt:lpstr>
      <vt:lpstr>SELFIE STICKS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SELFIE STICKS</dc:title>
  <dc:creator/>
  <cp:revision>3</cp:revision>
  <dcterms:created xsi:type="dcterms:W3CDTF">2017-08-11T19:43:10Z</dcterms:created>
  <dcterms:modified xsi:type="dcterms:W3CDTF">2018-05-15T09:11:08Z</dcterms:modified>
</cp:coreProperties>
</file>