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436" r:id="rId2"/>
    <p:sldId id="546" r:id="rId3"/>
    <p:sldId id="536" r:id="rId4"/>
    <p:sldId id="520" r:id="rId5"/>
    <p:sldId id="531" r:id="rId6"/>
  </p:sldIdLst>
  <p:sldSz cx="12192000" cy="6858000"/>
  <p:notesSz cx="6858000" cy="9144000"/>
  <p:embeddedFontLst>
    <p:embeddedFont>
      <p:font typeface="等线" charset="-122"/>
      <p:regular r:id="rId8"/>
    </p:embeddedFont>
    <p:embeddedFont>
      <p:font typeface="微软雅黑" pitchFamily="34" charset="-122"/>
      <p:regular r:id="rId9"/>
      <p:bold r:id="rId10"/>
    </p:embeddedFont>
    <p:embeddedFont>
      <p:font typeface="等线 Light" charset="-122"/>
      <p:regular r:id="rId11"/>
    </p:embeddedFont>
    <p:embeddedFont>
      <p:font typeface="宋体" pitchFamily="2" charset="-122"/>
      <p:regular r:id="rId1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B2FE"/>
    <a:srgbClr val="FEFEFE"/>
    <a:srgbClr val="F3F5F4"/>
    <a:srgbClr val="F0F2F2"/>
    <a:srgbClr val="F1F3F2"/>
    <a:srgbClr val="F2F4F3"/>
    <a:srgbClr val="FF9F1B"/>
    <a:srgbClr val="FFBA5D"/>
    <a:srgbClr val="40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5206" autoAdjust="0"/>
  </p:normalViewPr>
  <p:slideViewPr>
    <p:cSldViewPr snapToGrid="0" showGuides="1">
      <p:cViewPr varScale="1">
        <p:scale>
          <a:sx n="70" d="100"/>
          <a:sy n="70" d="100"/>
        </p:scale>
        <p:origin x="-714" y="-96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A58FC-A105-4A84-9832-49A2041349B1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2AE4-610D-4E21-B0D6-67708F591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7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82AE4-610D-4E21-B0D6-67708F59189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82AE4-610D-4E21-B0D6-67708F5918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82AE4-610D-4E21-B0D6-67708F59189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82AE4-610D-4E21-B0D6-67708F5918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D81C-04AA-4013-8C67-2D6CE8BBED9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1B45-AADC-4E01-98F7-678ACD52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H="1" flipV="1">
            <a:off x="5347138" y="0"/>
            <a:ext cx="1497724" cy="409903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657325" y="1129466"/>
            <a:ext cx="877350" cy="0"/>
          </a:xfrm>
          <a:prstGeom prst="line">
            <a:avLst/>
          </a:prstGeom>
          <a:ln w="15875"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74975" y="470535"/>
            <a:ext cx="4753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Product Pictures</a:t>
            </a:r>
          </a:p>
          <a:p>
            <a:pPr algn="ctr"/>
            <a:endParaRPr lang="en-US" altLang="zh-CN" sz="4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7740" y="5801360"/>
            <a:ext cx="40005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Forehead Thermometer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8" name="图片 7" descr="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87270" y="1271270"/>
            <a:ext cx="6442075" cy="43160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等腰三角形 46"/>
          <p:cNvSpPr/>
          <p:nvPr/>
        </p:nvSpPr>
        <p:spPr>
          <a:xfrm flipH="1" flipV="1">
            <a:off x="5347138" y="0"/>
            <a:ext cx="1497724" cy="409903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5657325" y="1163756"/>
            <a:ext cx="877350" cy="0"/>
          </a:xfrm>
          <a:prstGeom prst="line">
            <a:avLst/>
          </a:prstGeom>
          <a:ln w="15875"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657215" y="247015"/>
            <a:ext cx="494411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Product Features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ctr"/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6625" y="5749290"/>
            <a:ext cx="3773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Forehead Thermometer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1015365"/>
            <a:ext cx="3771900" cy="40741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064760" y="3996690"/>
            <a:ext cx="685038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1600" b="0">
                <a:ea typeface="宋体" panose="02010600030101010101" pitchFamily="2" charset="-122"/>
              </a:rPr>
              <a:t>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Measurement mode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Body temperature, object temperature</a:t>
            </a:r>
            <a:endParaRPr lang="zh-CN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Mpdel No.: 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18A</a:t>
            </a:r>
          </a:p>
          <a:p>
            <a:pPr indent="266700"/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Measurement accurancy A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±0.2℃</a:t>
            </a:r>
            <a:endParaRPr lang="zh-CN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Measuring range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：32℃-42.9℃（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body temperature),</a:t>
            </a:r>
            <a:endParaRPr lang="zh-CN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0℃-60℃（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object temperature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Measuring distance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3-5cm</a:t>
            </a:r>
            <a:endParaRPr lang="zh-CN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saving mode: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About 30 seconds of automatic shutdown             without operation</a:t>
            </a: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Mearing time duration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：0.5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seconds</a:t>
            </a:r>
          </a:p>
          <a:p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supply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：DC3V（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AAA alkaline batteries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015365"/>
            <a:ext cx="5671820" cy="29317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等腰三角形 46"/>
          <p:cNvSpPr/>
          <p:nvPr/>
        </p:nvSpPr>
        <p:spPr>
          <a:xfrm flipH="1" flipV="1">
            <a:off x="5347138" y="0"/>
            <a:ext cx="1497724" cy="409903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5657325" y="1163756"/>
            <a:ext cx="877350" cy="0"/>
          </a:xfrm>
          <a:prstGeom prst="line">
            <a:avLst/>
          </a:prstGeom>
          <a:ln w="15875"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812540" y="410210"/>
            <a:ext cx="4816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Factory Introduction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11016" y="1296035"/>
            <a:ext cx="1925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charset="0"/>
                <a:ea typeface="+mj-ea"/>
                <a:cs typeface="Times New Roman" panose="02020603050405020304" charset="0"/>
              </a:rPr>
              <a:t>Workshop</a:t>
            </a:r>
            <a:endParaRPr lang="en-US" altLang="zh-CN" sz="2000" b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59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" r="11094"/>
          <a:stretch>
            <a:fillRect/>
          </a:stretch>
        </p:blipFill>
        <p:spPr bwMode="auto">
          <a:xfrm>
            <a:off x="693683" y="2065281"/>
            <a:ext cx="5109518" cy="29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  <a14:imgEffect>
                      <a14:colorTemperature colorTemp="5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00" y="2065281"/>
            <a:ext cx="4779787" cy="29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等腰三角形 46"/>
          <p:cNvSpPr/>
          <p:nvPr/>
        </p:nvSpPr>
        <p:spPr>
          <a:xfrm flipH="1" flipV="1">
            <a:off x="5347138" y="0"/>
            <a:ext cx="1497724" cy="409903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5657325" y="1163756"/>
            <a:ext cx="877350" cy="0"/>
          </a:xfrm>
          <a:prstGeom prst="line">
            <a:avLst/>
          </a:prstGeom>
          <a:ln w="15875"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579620" y="395605"/>
            <a:ext cx="50539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Factory Introduction</a:t>
            </a:r>
            <a:endParaRPr lang="zh-CN" altLang="en-US" sz="4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ctr"/>
            <a:endParaRPr lang="zh-CN" altLang="en-US" sz="4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58790" y="1296035"/>
            <a:ext cx="3651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Equipment Introduction</a:t>
            </a:r>
            <a:endParaRPr lang="zh-CN" altLang="en-US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14802" y="1800110"/>
            <a:ext cx="2025965" cy="22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64589" y="1800110"/>
            <a:ext cx="6646582" cy="22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6262" y="4361839"/>
            <a:ext cx="2017003" cy="222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9620" y="4060190"/>
            <a:ext cx="6887845" cy="27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等腰三角形 46"/>
          <p:cNvSpPr/>
          <p:nvPr/>
        </p:nvSpPr>
        <p:spPr>
          <a:xfrm flipH="1" flipV="1">
            <a:off x="5347138" y="0"/>
            <a:ext cx="1497724" cy="409903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5657325" y="1163756"/>
            <a:ext cx="877350" cy="0"/>
          </a:xfrm>
          <a:prstGeom prst="line">
            <a:avLst/>
          </a:prstGeom>
          <a:ln w="15875"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9189" y="1847630"/>
            <a:ext cx="1816088" cy="19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1342" y="4305294"/>
            <a:ext cx="1913167" cy="21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6086" y="1803216"/>
            <a:ext cx="7391400" cy="20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3629276" y="3851067"/>
            <a:ext cx="726846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N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ordson 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DAGE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open, transmissive x-ray tubefeature </a:t>
            </a:r>
          </a:p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esolution &lt;0.95μm1400x geometric magnification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4200x system magnificationat </a:t>
            </a:r>
            <a:endParaRPr lang="en-US" altLang="zh-CN" sz="1600" b="1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he highest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160kv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tube voltage,at 3w tar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dage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get power, sub-micron-level feature resolution can still be achieved up to 65 degrees tilt angle</a:t>
            </a:r>
          </a:p>
          <a:p>
            <a:pPr>
              <a:lnSpc>
                <a:spcPct val="125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etection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– test point 360-degree rotation detection</a:t>
            </a:r>
          </a:p>
          <a:p>
            <a:pPr>
              <a:lnSpc>
                <a:spcPct val="125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– the isocenter operating platform structure guarantees image resolution in the visible range.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05835" y="410210"/>
            <a:ext cx="50539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Factory Introduction</a:t>
            </a:r>
            <a:endParaRPr lang="zh-CN" altLang="en-US" sz="4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ctr"/>
            <a:endParaRPr lang="zh-CN" altLang="en-US" sz="4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3090" y="1178560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Equipment Introduction</a:t>
            </a:r>
            <a:endParaRPr lang="en-US" altLang="zh-CN" sz="2000" b="1">
              <a:solidFill>
                <a:schemeClr val="bg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47515276"/>
  <p:tag name="KSO_WM_UNIT_PLACING_PICTURE_USER_VIEWPORT" val="{&quot;height&quot;:12167,&quot;width&quot;:158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21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FF9F1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Custom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等线</vt:lpstr>
      <vt:lpstr>微软雅黑</vt:lpstr>
      <vt:lpstr>Times New Roman</vt:lpstr>
      <vt:lpstr>等线 Light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 PLACEHOLDER</dc:title>
  <dc:creator>qingfu lu</dc:creator>
  <cp:lastModifiedBy>Christian Valdellon</cp:lastModifiedBy>
  <cp:revision>523</cp:revision>
  <cp:lastPrinted>2019-07-23T03:57:00Z</cp:lastPrinted>
  <dcterms:created xsi:type="dcterms:W3CDTF">2018-12-23T12:48:00Z</dcterms:created>
  <dcterms:modified xsi:type="dcterms:W3CDTF">2020-03-26T06:58:34Z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