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899783636"/>
  <p:tag name="KSO_WM_UNIT_PLACING_PICTURE_USER_VIEWPORT" val="{&quot;height&quot;:6853,&quot;width&quot;:319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815611348"/>
  <p:tag name="KSO_WM_UNIT_PLACING_PICTURE_USER_VIEWPORT" val="{&quot;height&quot;:7200,&quot;width&quot;:7050}"/>
</p:tagLst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2416</Words>
  <Application>Microsoft Office PowerPoint</Application>
  <PresentationFormat>Widescreen</PresentationFormat>
  <Paragraphs>465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等线</vt:lpstr>
      <vt:lpstr>微软雅黑</vt:lpstr>
      <vt:lpstr>Arial</vt:lpstr>
      <vt:lpstr>Arial Black</vt:lpstr>
      <vt:lpstr>Avenir Next LT Pro</vt:lpstr>
      <vt:lpstr>Calibri</vt:lpstr>
      <vt:lpstr>Office 主题</vt:lpstr>
      <vt:lpstr>PowerPoint Presentation</vt:lpstr>
      <vt:lpstr>The Product of Epidemic prevention</vt:lpstr>
      <vt:lpstr>PowerPoint Presentation</vt:lpstr>
      <vt:lpstr>Earloop face mask  1. Daily use  Agaist Allergens, Pollen, Dust, Mold Spores, Flu… 2. Standard medical procedure  </vt:lpstr>
      <vt:lpstr>Photos:   *3 ply Normal Disposal Mask    *3 ply Disposal Medical Mask  *Surgical Medical Mask      </vt:lpstr>
      <vt:lpstr>Photos of Different kind 3ply Mask </vt:lpstr>
      <vt:lpstr>*3 ply Mask Normal Disposal/Disposal Medical/Surgical Medical</vt:lpstr>
      <vt:lpstr>Package of Surgical Medical Mask </vt:lpstr>
      <vt:lpstr>China N95 Mask = European Equivalent FFP 2 </vt:lpstr>
      <vt:lpstr>KN95 Mask = FFP 2 European Equivalent</vt:lpstr>
      <vt:lpstr>N95 Medical Sterilizing Mask =European equivalent FFP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Protective Clothing </vt:lpstr>
      <vt:lpstr>Packaging of Protective Clothing </vt:lpstr>
      <vt:lpstr>Safety Goggles (ANTI-FOG)</vt:lpstr>
      <vt:lpstr>Safety Goggles(ANTI-FOG)</vt:lpstr>
      <vt:lpstr>PowerPoint Presentation</vt:lpstr>
      <vt:lpstr>Safety Goggles (ANTI-FOG) Model: GG003</vt:lpstr>
      <vt:lpstr>Photos of Goggles</vt:lpstr>
      <vt:lpstr>Details:</vt:lpstr>
      <vt:lpstr>Details More Extra Models</vt:lpstr>
      <vt:lpstr>Photos of Details</vt:lpstr>
      <vt:lpstr>More Photos </vt:lpstr>
      <vt:lpstr>If Need Extra Packaging :</vt:lpstr>
      <vt:lpstr>Packaging :</vt:lpstr>
      <vt:lpstr>Packaging :</vt:lpstr>
      <vt:lpstr>INFRARED THERMOMETER</vt:lpstr>
      <vt:lpstr>PowerPoint Presentation</vt:lpstr>
      <vt:lpstr> Infrared Thermometer </vt:lpstr>
      <vt:lpstr>ANTIBACTERAL HAND SANNITIZER-Disinfectant-Hypochloric acid</vt:lpstr>
      <vt:lpstr>PRODUCT NAME: HAND SANITZER GEL</vt:lpstr>
      <vt:lpstr>PRODUCT NAME: HAND SANITZER GEL</vt:lpstr>
      <vt:lpstr>ANTIBACTERAL HAND SANNITIZER Quotation DATA</vt:lpstr>
      <vt:lpstr>PowerPoint Presentation</vt:lpstr>
      <vt:lpstr>PowerPoint Presentation</vt:lpstr>
      <vt:lpstr> Photos of Different Size Disinfectant Liquid</vt:lpstr>
      <vt:lpstr>Photos of Disinfectant Liquid</vt:lpstr>
      <vt:lpstr>PowerPoint Presentation</vt:lpstr>
      <vt:lpstr>PowerPoint Presentation</vt:lpstr>
      <vt:lpstr> Disposable POCE Nitrile Gloves </vt:lpstr>
      <vt:lpstr> Disposable  POCE Nitrile Gloves</vt:lpstr>
      <vt:lpstr> Photos of Disposable Vinyl Gloves  </vt:lpstr>
      <vt:lpstr>Detecting 2019-nCoV Quotatation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  ARNESEN  IMPORT</dc:title>
  <dc:creator>ye Allizee</dc:creator>
  <cp:lastModifiedBy>Asian Dragon International corp</cp:lastModifiedBy>
  <cp:revision>11</cp:revision>
  <dcterms:created xsi:type="dcterms:W3CDTF">2020-03-18T17:20:00Z</dcterms:created>
  <dcterms:modified xsi:type="dcterms:W3CDTF">2020-04-03T10:04:53Z</dcterms:modified>
</cp:coreProperties>
</file>