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7"/>
  </p:notesMasterIdLst>
  <p:sldIdLst>
    <p:sldId id="323" r:id="rId3"/>
    <p:sldId id="313" r:id="rId4"/>
    <p:sldId id="315" r:id="rId5"/>
    <p:sldId id="316" r:id="rId6"/>
    <p:sldId id="320" r:id="rId7"/>
    <p:sldId id="322" r:id="rId8"/>
    <p:sldId id="347" r:id="rId9"/>
    <p:sldId id="282" r:id="rId10"/>
    <p:sldId id="283" r:id="rId11"/>
    <p:sldId id="317" r:id="rId12"/>
    <p:sldId id="280" r:id="rId13"/>
    <p:sldId id="318" r:id="rId14"/>
    <p:sldId id="319" r:id="rId15"/>
    <p:sldId id="284" r:id="rId16"/>
    <p:sldId id="285" r:id="rId17"/>
    <p:sldId id="287" r:id="rId18"/>
    <p:sldId id="288" r:id="rId19"/>
    <p:sldId id="325" r:id="rId20"/>
    <p:sldId id="326" r:id="rId21"/>
    <p:sldId id="330" r:id="rId22"/>
    <p:sldId id="328" r:id="rId23"/>
    <p:sldId id="329" r:id="rId24"/>
    <p:sldId id="332" r:id="rId25"/>
    <p:sldId id="333" r:id="rId26"/>
    <p:sldId id="312" r:id="rId27"/>
    <p:sldId id="336" r:id="rId28"/>
    <p:sldId id="335" r:id="rId29"/>
    <p:sldId id="334" r:id="rId30"/>
    <p:sldId id="337" r:id="rId31"/>
    <p:sldId id="338" r:id="rId32"/>
    <p:sldId id="339" r:id="rId33"/>
    <p:sldId id="340" r:id="rId34"/>
    <p:sldId id="341" r:id="rId35"/>
    <p:sldId id="342" r:id="rId36"/>
    <p:sldId id="345" r:id="rId37"/>
    <p:sldId id="346" r:id="rId38"/>
    <p:sldId id="378" r:id="rId39"/>
    <p:sldId id="390" r:id="rId40"/>
    <p:sldId id="379" r:id="rId41"/>
    <p:sldId id="380" r:id="rId42"/>
    <p:sldId id="381" r:id="rId43"/>
    <p:sldId id="391" r:id="rId44"/>
    <p:sldId id="392" r:id="rId45"/>
    <p:sldId id="395" r:id="rId46"/>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46">
          <p15:clr>
            <a:srgbClr val="A4A3A4"/>
          </p15:clr>
        </p15:guide>
        <p15:guide id="2" pos="2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F2F"/>
    <a:srgbClr val="7EC234"/>
    <a:srgbClr val="85CA3A"/>
    <a:srgbClr val="008000"/>
    <a:srgbClr val="0000FF"/>
    <a:srgbClr val="009900"/>
    <a:srgbClr val="00AC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1162" y="82"/>
      </p:cViewPr>
      <p:guideLst>
        <p:guide orient="horz" pos="2146"/>
        <p:guide pos="2840"/>
      </p:guideLst>
    </p:cSldViewPr>
  </p:slideViewPr>
  <p:notesTextViewPr>
    <p:cViewPr>
      <p:scale>
        <a:sx n="100" d="100"/>
        <a:sy n="100" d="100"/>
      </p:scale>
      <p:origin x="0" y="0"/>
    </p:cViewPr>
  </p:notesTextViewPr>
  <p:gridSpacing cx="76198" cy="7619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098" name="页眉占位符 1"/>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a:defRPr/>
            </a:pPr>
            <a:endParaRPr lang="zh-CN" altLang="en-US"/>
          </a:p>
        </p:txBody>
      </p:sp>
      <p:sp>
        <p:nvSpPr>
          <p:cNvPr id="4099" name="日期占位符 2"/>
          <p:cNvSpPr>
            <a:spLocks noGrp="1" noChangeArrowheads="1"/>
          </p:cNvSpPr>
          <p:nvPr>
            <p:ph type="dt" idx="1"/>
          </p:nvPr>
        </p:nvSpPr>
        <p:spPr bwMode="auto">
          <a:xfrm>
            <a:off x="3884613" y="0"/>
            <a:ext cx="2971800"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a:defRPr/>
            </a:pPr>
            <a:fld id="{0F1FD004-0344-474B-A344-425BD5720BD9}" type="datetimeFigureOut">
              <a:rPr lang="zh-CN" altLang="en-US"/>
              <a:t>2021/2/5</a:t>
            </a:fld>
            <a:endParaRPr lang="zh-CN" altLang="en-US"/>
          </a:p>
        </p:txBody>
      </p:sp>
      <p:sp>
        <p:nvSpPr>
          <p:cNvPr id="45060" name="幻灯片图像占位符 3"/>
          <p:cNvSpPr>
            <a:spLocks noGrp="1" noRot="1" noChangeAspect="1" noChangeArrowheads="1"/>
          </p:cNvSpPr>
          <p:nvPr>
            <p:ph type="sldImg" idx="2"/>
          </p:nvPr>
        </p:nvSpPr>
        <p:spPr bwMode="auto">
          <a:xfrm>
            <a:off x="1143000" y="685800"/>
            <a:ext cx="4572000" cy="3429000"/>
          </a:xfrm>
          <a:prstGeom prst="rect">
            <a:avLst/>
          </a:prstGeom>
          <a:noFill/>
          <a:ln w="9525">
            <a:noFill/>
            <a:miter lim="800000"/>
          </a:ln>
        </p:spPr>
      </p:sp>
      <p:sp>
        <p:nvSpPr>
          <p:cNvPr id="4101" name="备注占位符 4"/>
          <p:cNvSpPr>
            <a:spLocks noGrp="1" noChangeArrowheads="1"/>
          </p:cNvSpPr>
          <p:nvPr>
            <p:ph type="body" sz="quarter" idx="3"/>
          </p:nvPr>
        </p:nvSpPr>
        <p:spPr bwMode="auto">
          <a:xfrm>
            <a:off x="685800" y="4343400"/>
            <a:ext cx="5486400" cy="4114800"/>
          </a:xfrm>
          <a:prstGeom prst="rect">
            <a:avLst/>
          </a:prstGeom>
          <a:noFill/>
          <a:ln w="9525">
            <a:noFill/>
            <a:miter lim="800000"/>
          </a:ln>
        </p:spPr>
        <p:txBody>
          <a:bodyPr vert="horz" wrap="square" lIns="91440" tIns="45720" rIns="91440" bIns="45720" numCol="1" anchor="ctr" anchorCtr="0" compatLnSpc="1"/>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4102" name="页脚占位符 5"/>
          <p:cNvSpPr>
            <a:spLocks noGrp="1" noChangeArrowheads="1"/>
          </p:cNvSpPr>
          <p:nvPr>
            <p:ph type="ftr" sz="quarter" idx="4"/>
          </p:nvPr>
        </p:nvSpPr>
        <p:spPr bwMode="auto">
          <a:xfrm>
            <a:off x="0" y="8685213"/>
            <a:ext cx="2971800"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a:defRPr/>
            </a:pPr>
            <a:endParaRPr lang="zh-CN" altLang="en-US"/>
          </a:p>
        </p:txBody>
      </p:sp>
      <p:sp>
        <p:nvSpPr>
          <p:cNvPr id="4103" name="灯片编号占位符 6"/>
          <p:cNvSpPr>
            <a:spLocks noGrp="1" noChangeArrowheads="1"/>
          </p:cNvSpPr>
          <p:nvPr>
            <p:ph type="sldNum" sz="quarter" idx="5"/>
          </p:nvPr>
        </p:nvSpPr>
        <p:spPr bwMode="auto">
          <a:xfrm>
            <a:off x="3884613" y="8685213"/>
            <a:ext cx="2971800" cy="457200"/>
          </a:xfrm>
          <a:prstGeom prst="rect">
            <a:avLst/>
          </a:prstGeom>
          <a:noFill/>
          <a:ln w="9525">
            <a:noFill/>
            <a:miter lim="800000"/>
          </a:ln>
        </p:spPr>
        <p:txBody>
          <a:bodyPr vert="horz" wrap="square" lIns="91440" tIns="45720" rIns="91440" bIns="45720" numCol="1" anchor="b" anchorCtr="0" compatLnSpc="1"/>
          <a:lstStyle>
            <a:lvl1pPr algn="r">
              <a:defRPr sz="1200"/>
            </a:lvl1pPr>
          </a:lstStyle>
          <a:p>
            <a:pPr>
              <a:defRPr/>
            </a:pPr>
            <a:fld id="{1BF62211-06F0-4532-8DF3-9F892EFED7A0}"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6BE02D-20C0-F840-AFAC-BEA99C74FDC2}" type="slidenum">
              <a:rPr lang="en-US" smtClean="0"/>
              <a:t>43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a:defRPr/>
            </a:lvl1pPr>
          </a:lstStyle>
          <a:p>
            <a:pPr>
              <a:defRPr/>
            </a:pPr>
            <a:fld id="{98BBACE2-33FF-4D5C-A9FE-14AA80AB6A62}" type="datetime1">
              <a:rPr lang="en-US" altLang="zh-CN" smtClean="0"/>
              <a:t>2/5/2021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7F2875F-353D-4C3A-816A-E132F74A5B11}" type="slidenum">
              <a:rPr lang="zh-CN" altLang="en-US"/>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D9246695-B37B-4E02-B9A5-2968105FB8D8}" type="datetime1">
              <a:rPr lang="en-US" altLang="zh-CN" smtClean="0"/>
              <a:t>2/5/2021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A679A5-4E6D-4470-963D-400764D4E423}" type="slidenum">
              <a:rPr lang="zh-CN" altLang="en-US"/>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0526048D-905C-4048-9DD3-38E77B824A70}" type="datetime1">
              <a:rPr lang="en-US" altLang="zh-CN" smtClean="0"/>
              <a:t>2/5/2021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AB2A69E-266A-4FEC-8784-47DE53FBEBE8}" type="slidenum">
              <a:rPr lang="zh-CN" altLang="en-US"/>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a:t>单击此处编辑母版标题样式</a:t>
            </a:r>
            <a:endParaRPr lang="en-US"/>
          </a:p>
        </p:txBody>
      </p:sp>
      <p:sp>
        <p:nvSpPr>
          <p:cNvPr id="17" name="副标题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单击此处编辑母版副标题样式</a:t>
            </a:r>
            <a:endParaRPr lang="en-US"/>
          </a:p>
        </p:txBody>
      </p:sp>
      <p:sp>
        <p:nvSpPr>
          <p:cNvPr id="4" name="日期占位符 29"/>
          <p:cNvSpPr>
            <a:spLocks noGrp="1"/>
          </p:cNvSpPr>
          <p:nvPr>
            <p:ph type="dt" sz="half" idx="10"/>
          </p:nvPr>
        </p:nvSpPr>
        <p:spPr/>
        <p:txBody>
          <a:bodyPr/>
          <a:lstStyle>
            <a:lvl1pPr>
              <a:defRPr smtClean="0"/>
            </a:lvl1pPr>
          </a:lstStyle>
          <a:p>
            <a:pPr>
              <a:defRPr/>
            </a:pPr>
            <a:fld id="{1F22EB74-0085-4925-AF27-C2204CDC3130}" type="datetime1">
              <a:rPr lang="en-US" altLang="zh-CN" smtClean="0"/>
              <a:t>2/5/2021</a:t>
            </a:fld>
            <a:endParaRPr lang="en-US" dirty="0">
              <a:solidFill>
                <a:srgbClr val="FFFFFF"/>
              </a:solidFill>
            </a:endParaRPr>
          </a:p>
        </p:txBody>
      </p:sp>
      <p:sp>
        <p:nvSpPr>
          <p:cNvPr id="5" name="页脚占位符 18"/>
          <p:cNvSpPr>
            <a:spLocks noGrp="1"/>
          </p:cNvSpPr>
          <p:nvPr>
            <p:ph type="ftr" sz="quarter" idx="11"/>
          </p:nvPr>
        </p:nvSpPr>
        <p:spPr/>
        <p:txBody>
          <a:bodyPr/>
          <a:lstStyle>
            <a:lvl1pPr>
              <a:defRPr smtClean="0">
                <a:solidFill>
                  <a:srgbClr val="FFFFFF"/>
                </a:solidFill>
              </a:defRPr>
            </a:lvl1pPr>
          </a:lstStyle>
          <a:p>
            <a:pPr>
              <a:defRPr/>
            </a:pPr>
            <a:endParaRPr lang="en-US"/>
          </a:p>
        </p:txBody>
      </p:sp>
      <p:sp>
        <p:nvSpPr>
          <p:cNvPr id="6" name="灯片编号占位符 26"/>
          <p:cNvSpPr>
            <a:spLocks noGrp="1"/>
          </p:cNvSpPr>
          <p:nvPr>
            <p:ph type="sldNum" sz="quarter" idx="12"/>
          </p:nvPr>
        </p:nvSpPr>
        <p:spPr/>
        <p:txBody>
          <a:bodyPr/>
          <a:lstStyle>
            <a:lvl1pPr>
              <a:defRPr/>
            </a:lvl1pPr>
          </a:lstStyle>
          <a:p>
            <a:pPr>
              <a:defRPr/>
            </a:pPr>
            <a:fld id="{EEFE6A83-4507-4876-8630-B03D3B615315}" type="slidenum">
              <a:rPr lang="en-US"/>
              <a:t>‹#›</a:t>
            </a:fld>
            <a:endParaRPr lang="en-US"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smtClean="0"/>
            </a:lvl1pPr>
          </a:lstStyle>
          <a:p>
            <a:pPr>
              <a:defRPr/>
            </a:pPr>
            <a:fld id="{58DCC178-3D2B-46D1-A16D-96147B2A4B22}" type="datetime1">
              <a:rPr lang="en-US" altLang="zh-CN" smtClean="0"/>
              <a:t>2/5/2021</a:t>
            </a:fld>
            <a:endParaRPr lang="en-US"/>
          </a:p>
        </p:txBody>
      </p:sp>
      <p:sp>
        <p:nvSpPr>
          <p:cNvPr id="5" name="页脚占位符 4"/>
          <p:cNvSpPr>
            <a:spLocks noGrp="1"/>
          </p:cNvSpPr>
          <p:nvPr>
            <p:ph type="ftr" sz="quarter" idx="11"/>
          </p:nvPr>
        </p:nvSpPr>
        <p:spPr/>
        <p:txBody>
          <a:bodyPr/>
          <a:lstStyle>
            <a:lvl1pPr>
              <a:defRPr smtClean="0"/>
            </a:lvl1pPr>
          </a:lstStyle>
          <a:p>
            <a:pPr>
              <a:defRPr/>
            </a:pPr>
            <a:endParaRPr lang="en-US"/>
          </a:p>
        </p:txBody>
      </p:sp>
      <p:sp>
        <p:nvSpPr>
          <p:cNvPr id="6" name="灯片编号占位符 5"/>
          <p:cNvSpPr>
            <a:spLocks noGrp="1"/>
          </p:cNvSpPr>
          <p:nvPr>
            <p:ph type="sldNum" sz="quarter" idx="12"/>
          </p:nvPr>
        </p:nvSpPr>
        <p:spPr/>
        <p:txBody>
          <a:bodyPr/>
          <a:lstStyle>
            <a:lvl1pPr>
              <a:defRPr/>
            </a:lvl1pPr>
          </a:lstStyle>
          <a:p>
            <a:pPr>
              <a:defRPr/>
            </a:pPr>
            <a:fld id="{47424DB1-0AE7-43B9-85E0-8305E1675412}" type="slidenum">
              <a:rPr lang="en-US"/>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zh-CN" altLang="en-US"/>
              <a:t>单击此处编辑母版标题样式</a:t>
            </a:r>
            <a:endParaRPr lang="en-US"/>
          </a:p>
        </p:txBody>
      </p:sp>
      <p:sp>
        <p:nvSpPr>
          <p:cNvPr id="3" name="文本占位符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smtClean="0"/>
            </a:lvl1pPr>
          </a:lstStyle>
          <a:p>
            <a:pPr>
              <a:defRPr/>
            </a:pPr>
            <a:fld id="{EE9BB991-B72D-4C6D-98C9-78044FD02F0D}" type="datetime1">
              <a:rPr lang="en-US" altLang="zh-CN" smtClean="0"/>
              <a:t>2/5/2021</a:t>
            </a:fld>
            <a:endParaRPr lang="en-US">
              <a:solidFill>
                <a:schemeClr val="tx2"/>
              </a:solidFill>
            </a:endParaRPr>
          </a:p>
        </p:txBody>
      </p:sp>
      <p:sp>
        <p:nvSpPr>
          <p:cNvPr id="5" name="页脚占位符 4"/>
          <p:cNvSpPr>
            <a:spLocks noGrp="1"/>
          </p:cNvSpPr>
          <p:nvPr>
            <p:ph type="ftr" sz="quarter" idx="11"/>
          </p:nvPr>
        </p:nvSpPr>
        <p:spPr/>
        <p:txBody>
          <a:bodyPr/>
          <a:lstStyle>
            <a:lvl1pPr>
              <a:defRPr smtClean="0">
                <a:solidFill>
                  <a:schemeClr val="tx2"/>
                </a:solidFill>
              </a:defRPr>
            </a:lvl1pPr>
          </a:lstStyle>
          <a:p>
            <a:pPr>
              <a:defRPr/>
            </a:pPr>
            <a:endParaRPr lang="en-US"/>
          </a:p>
        </p:txBody>
      </p:sp>
      <p:sp>
        <p:nvSpPr>
          <p:cNvPr id="6" name="灯片编号占位符 5"/>
          <p:cNvSpPr>
            <a:spLocks noGrp="1"/>
          </p:cNvSpPr>
          <p:nvPr>
            <p:ph type="sldNum" sz="quarter" idx="12"/>
          </p:nvPr>
        </p:nvSpPr>
        <p:spPr/>
        <p:txBody>
          <a:bodyPr/>
          <a:lstStyle>
            <a:lvl1pPr>
              <a:defRPr/>
            </a:lvl1pPr>
          </a:lstStyle>
          <a:p>
            <a:pPr>
              <a:defRPr/>
            </a:pPr>
            <a:fld id="{096D7DDB-F4BB-4AAF-BF39-FC42A96781C3}" type="slidenum">
              <a:rPr lang="en-US"/>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p>
            <a:r>
              <a:rPr lang="zh-CN" altLang="en-US"/>
              <a:t>单击此处编辑母版标题样式</a:t>
            </a:r>
            <a:endParaRPr lang="en-US"/>
          </a:p>
        </p:txBody>
      </p:sp>
      <p:sp>
        <p:nvSpPr>
          <p:cNvPr id="3" name="内容占位符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smtClean="0"/>
            </a:lvl1pPr>
          </a:lstStyle>
          <a:p>
            <a:pPr>
              <a:defRPr/>
            </a:pPr>
            <a:fld id="{B46B50C0-67AF-4384-96FF-D9FDE7038131}" type="datetime1">
              <a:rPr lang="en-US" altLang="zh-CN" smtClean="0"/>
              <a:t>2/5/2021</a:t>
            </a:fld>
            <a:endParaRPr lang="en-US"/>
          </a:p>
        </p:txBody>
      </p:sp>
      <p:sp>
        <p:nvSpPr>
          <p:cNvPr id="6" name="页脚占位符 5"/>
          <p:cNvSpPr>
            <a:spLocks noGrp="1"/>
          </p:cNvSpPr>
          <p:nvPr>
            <p:ph type="ftr" sz="quarter" idx="11"/>
          </p:nvPr>
        </p:nvSpPr>
        <p:spPr/>
        <p:txBody>
          <a:bodyPr/>
          <a:lstStyle>
            <a:lvl1pPr>
              <a:defRPr smtClean="0"/>
            </a:lvl1pPr>
          </a:lstStyle>
          <a:p>
            <a:pPr>
              <a:defRPr/>
            </a:pPr>
            <a:endParaRPr lang="en-US"/>
          </a:p>
        </p:txBody>
      </p:sp>
      <p:sp>
        <p:nvSpPr>
          <p:cNvPr id="7" name="灯片编号占位符 6"/>
          <p:cNvSpPr>
            <a:spLocks noGrp="1"/>
          </p:cNvSpPr>
          <p:nvPr>
            <p:ph type="sldNum" sz="quarter" idx="12"/>
          </p:nvPr>
        </p:nvSpPr>
        <p:spPr/>
        <p:txBody>
          <a:bodyPr/>
          <a:lstStyle>
            <a:lvl1pPr>
              <a:defRPr/>
            </a:lvl1pPr>
          </a:lstStyle>
          <a:p>
            <a:pPr>
              <a:defRPr/>
            </a:pPr>
            <a:fld id="{25DD9441-A88A-486D-931D-5DB0E5796592}" type="slidenum">
              <a:rPr lang="en-US"/>
              <a:t>‹#›</a:t>
            </a:fld>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229600" cy="1143000"/>
          </a:xfrm>
        </p:spPr>
        <p:txBody>
          <a:bodyPr/>
          <a:lstStyle>
            <a:lvl1pPr>
              <a:defRPr/>
            </a:lvl1pPr>
          </a:lstStyle>
          <a:p>
            <a:r>
              <a:rPr lang="zh-CN" altLang="en-US"/>
              <a:t>单击此处编辑母版标题样式</a:t>
            </a:r>
            <a:endParaRPr lang="en-US"/>
          </a:p>
        </p:txBody>
      </p:sp>
      <p:sp>
        <p:nvSpPr>
          <p:cNvPr id="3" name="文本占位符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4" name="文本占位符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zh-CN" altLang="en-US"/>
              <a:t>单击此处编辑母版文本样式</a:t>
            </a:r>
          </a:p>
        </p:txBody>
      </p:sp>
      <p:sp>
        <p:nvSpPr>
          <p:cNvPr id="5" name="内容占位符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内容占位符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lvl1pPr>
              <a:defRPr smtClean="0"/>
            </a:lvl1pPr>
          </a:lstStyle>
          <a:p>
            <a:pPr>
              <a:defRPr/>
            </a:pPr>
            <a:fld id="{0240EE16-6818-4B86-B110-6D4F3A82E58C}" type="datetime1">
              <a:rPr lang="en-US" altLang="zh-CN" smtClean="0"/>
              <a:t>2/5/2021</a:t>
            </a:fld>
            <a:endParaRPr lang="en-US"/>
          </a:p>
        </p:txBody>
      </p:sp>
      <p:sp>
        <p:nvSpPr>
          <p:cNvPr id="8" name="页脚占位符 7"/>
          <p:cNvSpPr>
            <a:spLocks noGrp="1"/>
          </p:cNvSpPr>
          <p:nvPr>
            <p:ph type="ftr" sz="quarter" idx="11"/>
          </p:nvPr>
        </p:nvSpPr>
        <p:spPr/>
        <p:txBody>
          <a:bodyPr/>
          <a:lstStyle>
            <a:lvl1pPr>
              <a:defRPr smtClean="0"/>
            </a:lvl1pPr>
          </a:lstStyle>
          <a:p>
            <a:pPr>
              <a:defRPr/>
            </a:pPr>
            <a:endParaRPr lang="en-US"/>
          </a:p>
        </p:txBody>
      </p:sp>
      <p:sp>
        <p:nvSpPr>
          <p:cNvPr id="9" name="灯片编号占位符 8"/>
          <p:cNvSpPr>
            <a:spLocks noGrp="1"/>
          </p:cNvSpPr>
          <p:nvPr>
            <p:ph type="sldNum" sz="quarter" idx="12"/>
          </p:nvPr>
        </p:nvSpPr>
        <p:spPr/>
        <p:txBody>
          <a:bodyPr/>
          <a:lstStyle>
            <a:lvl1pPr>
              <a:defRPr/>
            </a:lvl1pPr>
          </a:lstStyle>
          <a:p>
            <a:pPr>
              <a:defRPr/>
            </a:pPr>
            <a:fld id="{54CA635B-7C3A-4B6C-9117-46408FD32861}" type="slidenum">
              <a:rPr lang="en-US"/>
              <a:t>‹#›</a:t>
            </a:fld>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lvl1pPr>
              <a:defRPr smtClean="0"/>
            </a:lvl1pPr>
          </a:lstStyle>
          <a:p>
            <a:pPr>
              <a:defRPr/>
            </a:pPr>
            <a:fld id="{2E2F1CD7-2374-4CBB-827F-AC37C0641AA2}" type="datetime1">
              <a:rPr lang="en-US" altLang="zh-CN" smtClean="0"/>
              <a:t>2/5/2021</a:t>
            </a:fld>
            <a:endParaRPr lang="en-US"/>
          </a:p>
        </p:txBody>
      </p:sp>
      <p:sp>
        <p:nvSpPr>
          <p:cNvPr id="4" name="页脚占位符 3"/>
          <p:cNvSpPr>
            <a:spLocks noGrp="1"/>
          </p:cNvSpPr>
          <p:nvPr>
            <p:ph type="ftr" sz="quarter" idx="11"/>
          </p:nvPr>
        </p:nvSpPr>
        <p:spPr/>
        <p:txBody>
          <a:bodyPr/>
          <a:lstStyle>
            <a:lvl1pPr>
              <a:defRPr smtClean="0"/>
            </a:lvl1pPr>
          </a:lstStyle>
          <a:p>
            <a:pPr>
              <a:defRPr/>
            </a:pPr>
            <a:endParaRPr lang="en-US"/>
          </a:p>
        </p:txBody>
      </p:sp>
      <p:sp>
        <p:nvSpPr>
          <p:cNvPr id="5" name="灯片编号占位符 4"/>
          <p:cNvSpPr>
            <a:spLocks noGrp="1"/>
          </p:cNvSpPr>
          <p:nvPr>
            <p:ph type="sldNum" sz="quarter" idx="12"/>
          </p:nvPr>
        </p:nvSpPr>
        <p:spPr/>
        <p:txBody>
          <a:bodyPr/>
          <a:lstStyle>
            <a:lvl1pPr>
              <a:defRPr/>
            </a:lvl1pPr>
          </a:lstStyle>
          <a:p>
            <a:pPr>
              <a:defRPr/>
            </a:pPr>
            <a:fld id="{64DF5637-BCBF-442A-85D7-1BF257CACA33}" type="slidenum">
              <a:rPr lang="en-US"/>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smtClean="0"/>
            </a:lvl1pPr>
          </a:lstStyle>
          <a:p>
            <a:pPr>
              <a:defRPr/>
            </a:pPr>
            <a:fld id="{B730108B-E40A-4393-8AE6-5B74AE5B50BF}" type="datetime1">
              <a:rPr lang="en-US" altLang="zh-CN" smtClean="0"/>
              <a:t>2/5/2021</a:t>
            </a:fld>
            <a:endParaRPr lang="en-US" dirty="0">
              <a:solidFill>
                <a:schemeClr val="tx2"/>
              </a:solidFill>
            </a:endParaRPr>
          </a:p>
        </p:txBody>
      </p:sp>
      <p:sp>
        <p:nvSpPr>
          <p:cNvPr id="3" name="页脚占位符 2"/>
          <p:cNvSpPr>
            <a:spLocks noGrp="1"/>
          </p:cNvSpPr>
          <p:nvPr>
            <p:ph type="ftr" sz="quarter" idx="11"/>
          </p:nvPr>
        </p:nvSpPr>
        <p:spPr/>
        <p:txBody>
          <a:bodyPr/>
          <a:lstStyle>
            <a:lvl1pPr>
              <a:defRPr smtClean="0">
                <a:solidFill>
                  <a:schemeClr val="tx2"/>
                </a:solidFill>
              </a:defRPr>
            </a:lvl1pPr>
          </a:lstStyle>
          <a:p>
            <a:pPr>
              <a:defRPr/>
            </a:pPr>
            <a:endParaRPr lang="en-US"/>
          </a:p>
        </p:txBody>
      </p:sp>
      <p:sp>
        <p:nvSpPr>
          <p:cNvPr id="4" name="灯片编号占位符 3"/>
          <p:cNvSpPr>
            <a:spLocks noGrp="1"/>
          </p:cNvSpPr>
          <p:nvPr>
            <p:ph type="sldNum" sz="quarter" idx="12"/>
          </p:nvPr>
        </p:nvSpPr>
        <p:spPr/>
        <p:txBody>
          <a:bodyPr/>
          <a:lstStyle>
            <a:lvl1pPr>
              <a:defRPr/>
            </a:lvl1pPr>
          </a:lstStyle>
          <a:p>
            <a:pPr>
              <a:defRPr/>
            </a:pPr>
            <a:fld id="{7362C814-E1FC-4215-9FC3-462E1FEFA3E3}" type="slidenum">
              <a:rPr lang="en-US"/>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zh-CN" altLang="en-US"/>
              <a:t>单击此处编辑母版标题样式</a:t>
            </a:r>
            <a:endParaRPr lang="en-US"/>
          </a:p>
        </p:txBody>
      </p:sp>
      <p:sp>
        <p:nvSpPr>
          <p:cNvPr id="3" name="文本占位符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zh-CN" altLang="en-US"/>
              <a:t>单击此处编辑母版文本样式</a:t>
            </a:r>
          </a:p>
        </p:txBody>
      </p:sp>
      <p:sp>
        <p:nvSpPr>
          <p:cNvPr id="4" name="内容占位符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lvl1pPr>
              <a:defRPr smtClean="0"/>
            </a:lvl1pPr>
          </a:lstStyle>
          <a:p>
            <a:pPr>
              <a:defRPr/>
            </a:pPr>
            <a:fld id="{1573A646-9F6C-41E8-8ADD-D7DC1FBCC4E4}" type="datetime1">
              <a:rPr lang="en-US" altLang="zh-CN" smtClean="0"/>
              <a:t>2/5/2021</a:t>
            </a:fld>
            <a:endParaRPr lang="en-US"/>
          </a:p>
        </p:txBody>
      </p:sp>
      <p:sp>
        <p:nvSpPr>
          <p:cNvPr id="6" name="页脚占位符 5"/>
          <p:cNvSpPr>
            <a:spLocks noGrp="1"/>
          </p:cNvSpPr>
          <p:nvPr>
            <p:ph type="ftr" sz="quarter" idx="11"/>
          </p:nvPr>
        </p:nvSpPr>
        <p:spPr/>
        <p:txBody>
          <a:bodyPr/>
          <a:lstStyle>
            <a:lvl1pPr>
              <a:defRPr smtClean="0"/>
            </a:lvl1pPr>
          </a:lstStyle>
          <a:p>
            <a:pPr>
              <a:defRPr/>
            </a:pPr>
            <a:endParaRPr lang="en-US"/>
          </a:p>
        </p:txBody>
      </p:sp>
      <p:sp>
        <p:nvSpPr>
          <p:cNvPr id="7" name="灯片编号占位符 6"/>
          <p:cNvSpPr>
            <a:spLocks noGrp="1"/>
          </p:cNvSpPr>
          <p:nvPr>
            <p:ph type="sldNum" sz="quarter" idx="12"/>
          </p:nvPr>
        </p:nvSpPr>
        <p:spPr/>
        <p:txBody>
          <a:bodyPr/>
          <a:lstStyle>
            <a:lvl1pPr>
              <a:defRPr/>
            </a:lvl1pPr>
          </a:lstStyle>
          <a:p>
            <a:pPr>
              <a:defRPr/>
            </a:pPr>
            <a:fld id="{1C690913-1EF1-4532-8268-B0B739E57B83}" type="slidenum">
              <a:rPr lang="en-US"/>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a:defRPr/>
            </a:lvl1pPr>
          </a:lstStyle>
          <a:p>
            <a:pPr>
              <a:defRPr/>
            </a:pPr>
            <a:fld id="{DA76F649-DB7D-4D72-A405-1EC9E123D3E3}" type="datetime1">
              <a:rPr lang="en-US" altLang="zh-CN" smtClean="0"/>
              <a:t>2/5/2021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94E46D-D4FE-464B-9865-3AEA2A95577C}" type="slidenum">
              <a:rPr lang="zh-CN" altLang="en-US"/>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5" name="单圆角矩形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直角三角形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任意多边形 6"/>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任意多边形 7"/>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2" name="标题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zh-CN" altLang="en-US"/>
              <a:t>单击此处编辑母版标题样式</a:t>
            </a:r>
            <a:endParaRPr lang="en-US"/>
          </a:p>
        </p:txBody>
      </p:sp>
      <p:sp>
        <p:nvSpPr>
          <p:cNvPr id="4" name="文本占位符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zh-CN" altLang="en-US"/>
              <a:t>单击此处编辑母版文本样式</a:t>
            </a:r>
          </a:p>
        </p:txBody>
      </p:sp>
      <p:sp>
        <p:nvSpPr>
          <p:cNvPr id="3" name="图片占位符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zh-CN" altLang="en-US" noProof="0"/>
              <a:t>单击图标添加图片</a:t>
            </a:r>
            <a:endParaRPr lang="en-US" noProof="0" dirty="0"/>
          </a:p>
        </p:txBody>
      </p:sp>
      <p:sp>
        <p:nvSpPr>
          <p:cNvPr id="9" name="日期占位符 4"/>
          <p:cNvSpPr>
            <a:spLocks noGrp="1"/>
          </p:cNvSpPr>
          <p:nvPr>
            <p:ph type="dt" sz="half" idx="10"/>
          </p:nvPr>
        </p:nvSpPr>
        <p:spPr/>
        <p:txBody>
          <a:bodyPr/>
          <a:lstStyle>
            <a:lvl1pPr>
              <a:defRPr smtClean="0"/>
            </a:lvl1pPr>
          </a:lstStyle>
          <a:p>
            <a:pPr>
              <a:defRPr/>
            </a:pPr>
            <a:fld id="{D498D9B4-8691-4A56-9A42-F9805AA9410E}" type="datetime1">
              <a:rPr lang="en-US" altLang="zh-CN" smtClean="0"/>
              <a:t>2/5/2021</a:t>
            </a:fld>
            <a:endParaRPr lang="en-US"/>
          </a:p>
        </p:txBody>
      </p:sp>
      <p:sp>
        <p:nvSpPr>
          <p:cNvPr id="10" name="页脚占位符 5"/>
          <p:cNvSpPr>
            <a:spLocks noGrp="1"/>
          </p:cNvSpPr>
          <p:nvPr>
            <p:ph type="ftr" sz="quarter" idx="11"/>
          </p:nvPr>
        </p:nvSpPr>
        <p:spPr/>
        <p:txBody>
          <a:bodyPr/>
          <a:lstStyle>
            <a:lvl1pPr>
              <a:defRPr smtClean="0"/>
            </a:lvl1pPr>
          </a:lstStyle>
          <a:p>
            <a:pPr>
              <a:defRPr/>
            </a:pPr>
            <a:endParaRPr lang="en-US"/>
          </a:p>
        </p:txBody>
      </p:sp>
      <p:sp>
        <p:nvSpPr>
          <p:cNvPr id="11" name="灯片编号占位符 6"/>
          <p:cNvSpPr>
            <a:spLocks noGrp="1"/>
          </p:cNvSpPr>
          <p:nvPr>
            <p:ph type="sldNum" sz="quarter" idx="12"/>
          </p:nvPr>
        </p:nvSpPr>
        <p:spPr>
          <a:xfrm>
            <a:off x="8077200" y="6356350"/>
            <a:ext cx="609600" cy="365125"/>
          </a:xfrm>
        </p:spPr>
        <p:txBody>
          <a:bodyPr/>
          <a:lstStyle>
            <a:lvl1pPr>
              <a:defRPr/>
            </a:lvl1pPr>
          </a:lstStyle>
          <a:p>
            <a:pPr>
              <a:defRPr/>
            </a:pPr>
            <a:fld id="{CE867917-2DDA-4AA9-9F38-9906B208A7AA}" type="slidenum">
              <a:rPr lang="en-US"/>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smtClean="0"/>
            </a:lvl1pPr>
          </a:lstStyle>
          <a:p>
            <a:pPr>
              <a:defRPr/>
            </a:pPr>
            <a:fld id="{09C2A658-1FA3-457E-AE43-0445C3C619B5}" type="datetime1">
              <a:rPr lang="en-US" altLang="zh-CN" smtClean="0"/>
              <a:t>2/5/2021</a:t>
            </a:fld>
            <a:endParaRPr lang="en-US"/>
          </a:p>
        </p:txBody>
      </p:sp>
      <p:sp>
        <p:nvSpPr>
          <p:cNvPr id="5" name="页脚占位符 4"/>
          <p:cNvSpPr>
            <a:spLocks noGrp="1"/>
          </p:cNvSpPr>
          <p:nvPr>
            <p:ph type="ftr" sz="quarter" idx="11"/>
          </p:nvPr>
        </p:nvSpPr>
        <p:spPr/>
        <p:txBody>
          <a:bodyPr/>
          <a:lstStyle>
            <a:lvl1pPr>
              <a:defRPr smtClean="0"/>
            </a:lvl1pPr>
          </a:lstStyle>
          <a:p>
            <a:pPr>
              <a:defRPr/>
            </a:pPr>
            <a:endParaRPr lang="en-US"/>
          </a:p>
        </p:txBody>
      </p:sp>
      <p:sp>
        <p:nvSpPr>
          <p:cNvPr id="6" name="灯片编号占位符 5"/>
          <p:cNvSpPr>
            <a:spLocks noGrp="1"/>
          </p:cNvSpPr>
          <p:nvPr>
            <p:ph type="sldNum" sz="quarter" idx="12"/>
          </p:nvPr>
        </p:nvSpPr>
        <p:spPr/>
        <p:txBody>
          <a:bodyPr/>
          <a:lstStyle>
            <a:lvl1pPr>
              <a:defRPr/>
            </a:lvl1pPr>
          </a:lstStyle>
          <a:p>
            <a:pPr>
              <a:defRPr/>
            </a:pPr>
            <a:fld id="{B5682F04-271B-457B-AB43-CD70C3F12123}" type="slidenum">
              <a:rPr lang="en-US"/>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914401"/>
            <a:ext cx="2057400" cy="5211763"/>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457200" y="914401"/>
            <a:ext cx="6019800" cy="52117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lvl1pPr>
              <a:defRPr smtClean="0"/>
            </a:lvl1pPr>
          </a:lstStyle>
          <a:p>
            <a:pPr>
              <a:defRPr/>
            </a:pPr>
            <a:fld id="{37588909-A72C-46F8-95E8-BF44057B7898}" type="datetime1">
              <a:rPr lang="en-US" altLang="zh-CN" smtClean="0"/>
              <a:t>2/5/2021</a:t>
            </a:fld>
            <a:endParaRPr lang="en-US" dirty="0"/>
          </a:p>
        </p:txBody>
      </p:sp>
      <p:sp>
        <p:nvSpPr>
          <p:cNvPr id="5" name="页脚占位符 4"/>
          <p:cNvSpPr>
            <a:spLocks noGrp="1"/>
          </p:cNvSpPr>
          <p:nvPr>
            <p:ph type="ftr" sz="quarter" idx="11"/>
          </p:nvPr>
        </p:nvSpPr>
        <p:spPr/>
        <p:txBody>
          <a:bodyPr/>
          <a:lstStyle>
            <a:lvl1pPr>
              <a:defRPr smtClean="0"/>
            </a:lvl1pPr>
          </a:lstStyle>
          <a:p>
            <a:pPr>
              <a:defRPr/>
            </a:pPr>
            <a:endParaRPr lang="en-US"/>
          </a:p>
        </p:txBody>
      </p:sp>
      <p:sp>
        <p:nvSpPr>
          <p:cNvPr id="6" name="灯片编号占位符 5"/>
          <p:cNvSpPr>
            <a:spLocks noGrp="1"/>
          </p:cNvSpPr>
          <p:nvPr>
            <p:ph type="sldNum" sz="quarter" idx="12"/>
          </p:nvPr>
        </p:nvSpPr>
        <p:spPr/>
        <p:txBody>
          <a:bodyPr/>
          <a:lstStyle>
            <a:lvl1pPr>
              <a:defRPr/>
            </a:lvl1pPr>
          </a:lstStyle>
          <a:p>
            <a:pPr>
              <a:defRPr/>
            </a:pPr>
            <a:fld id="{2D12E439-5B10-42AE-8012-6242C6329C96}" type="slidenum">
              <a:rPr lang="en-US"/>
              <a:t>‹#›</a:t>
            </a:fld>
            <a:endParaRPr lang="en-US" dirty="0">
              <a:solidFill>
                <a:schemeClr val="tx2"/>
              </a:solidFill>
            </a:endParaRP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2962181" cy="3098800"/>
          </a:xfrm>
          <a:solidFill>
            <a:schemeClr val="bg1">
              <a:lumMod val="95000"/>
            </a:schemeClr>
          </a:solidFill>
        </p:spPr>
        <p:txBody>
          <a:bodyPr>
            <a:normAutofit/>
          </a:bodyPr>
          <a:lstStyle>
            <a:lvl1pPr>
              <a:defRPr sz="1050"/>
            </a:lvl1pPr>
          </a:lstStyle>
          <a:p>
            <a:endParaRPr lang="en-US"/>
          </a:p>
        </p:txBody>
      </p:sp>
      <p:sp>
        <p:nvSpPr>
          <p:cNvPr id="13" name="Picture Placeholder 8"/>
          <p:cNvSpPr>
            <a:spLocks noGrp="1"/>
          </p:cNvSpPr>
          <p:nvPr>
            <p:ph type="pic" sz="quarter" idx="11"/>
          </p:nvPr>
        </p:nvSpPr>
        <p:spPr>
          <a:xfrm>
            <a:off x="3089434" y="3759200"/>
            <a:ext cx="2962227" cy="3098800"/>
          </a:xfrm>
          <a:solidFill>
            <a:schemeClr val="bg1">
              <a:lumMod val="95000"/>
            </a:schemeClr>
          </a:solidFill>
        </p:spPr>
        <p:txBody>
          <a:bodyPr>
            <a:normAutofit/>
          </a:bodyPr>
          <a:lstStyle>
            <a:lvl1pPr>
              <a:defRPr sz="1050"/>
            </a:lvl1pPr>
          </a:lstStyle>
          <a:p>
            <a:endParaRPr lang="en-US"/>
          </a:p>
        </p:txBody>
      </p:sp>
      <p:sp>
        <p:nvSpPr>
          <p:cNvPr id="14" name="Picture Placeholder 8"/>
          <p:cNvSpPr>
            <a:spLocks noGrp="1"/>
          </p:cNvSpPr>
          <p:nvPr>
            <p:ph type="pic" sz="quarter" idx="12"/>
          </p:nvPr>
        </p:nvSpPr>
        <p:spPr>
          <a:xfrm>
            <a:off x="6178915" y="3759200"/>
            <a:ext cx="2965085" cy="3098800"/>
          </a:xfrm>
          <a:solidFill>
            <a:schemeClr val="bg1">
              <a:lumMod val="95000"/>
            </a:schemeClr>
          </a:solidFill>
        </p:spPr>
        <p:txBody>
          <a:bodyPr>
            <a:normAutofit/>
          </a:bodyPr>
          <a:lstStyle>
            <a:lvl1pPr>
              <a:defRPr sz="105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2284815" cy="2895600"/>
          </a:xfrm>
          <a:solidFill>
            <a:schemeClr val="bg1">
              <a:lumMod val="95000"/>
            </a:schemeClr>
          </a:solidFill>
        </p:spPr>
        <p:txBody>
          <a:bodyPr>
            <a:normAutofit/>
          </a:bodyPr>
          <a:lstStyle>
            <a:lvl1pPr>
              <a:defRPr sz="1050"/>
            </a:lvl1pPr>
          </a:lstStyle>
          <a:p>
            <a:endParaRPr lang="en-US"/>
          </a:p>
        </p:txBody>
      </p:sp>
      <p:sp>
        <p:nvSpPr>
          <p:cNvPr id="15" name="Picture Placeholder 2"/>
          <p:cNvSpPr>
            <a:spLocks noGrp="1"/>
          </p:cNvSpPr>
          <p:nvPr>
            <p:ph type="pic" sz="quarter" idx="17"/>
          </p:nvPr>
        </p:nvSpPr>
        <p:spPr>
          <a:xfrm>
            <a:off x="2284815" y="0"/>
            <a:ext cx="2284815" cy="2895600"/>
          </a:xfrm>
          <a:solidFill>
            <a:schemeClr val="bg1">
              <a:lumMod val="95000"/>
            </a:schemeClr>
          </a:solidFill>
        </p:spPr>
        <p:txBody>
          <a:bodyPr>
            <a:normAutofit/>
          </a:bodyPr>
          <a:lstStyle>
            <a:lvl1pPr>
              <a:defRPr sz="1050"/>
            </a:lvl1pPr>
          </a:lstStyle>
          <a:p>
            <a:endParaRPr lang="en-US"/>
          </a:p>
        </p:txBody>
      </p:sp>
      <p:sp>
        <p:nvSpPr>
          <p:cNvPr id="19" name="Picture Placeholder 2"/>
          <p:cNvSpPr>
            <a:spLocks noGrp="1"/>
          </p:cNvSpPr>
          <p:nvPr>
            <p:ph type="pic" sz="quarter" idx="18"/>
          </p:nvPr>
        </p:nvSpPr>
        <p:spPr>
          <a:xfrm>
            <a:off x="4572000" y="0"/>
            <a:ext cx="2284815" cy="2895600"/>
          </a:xfrm>
          <a:solidFill>
            <a:schemeClr val="bg1">
              <a:lumMod val="95000"/>
            </a:schemeClr>
          </a:solidFill>
        </p:spPr>
        <p:txBody>
          <a:bodyPr>
            <a:normAutofit/>
          </a:bodyPr>
          <a:lstStyle>
            <a:lvl1pPr>
              <a:defRPr sz="1050"/>
            </a:lvl1pPr>
          </a:lstStyle>
          <a:p>
            <a:endParaRPr lang="en-US"/>
          </a:p>
        </p:txBody>
      </p:sp>
      <p:sp>
        <p:nvSpPr>
          <p:cNvPr id="20" name="Picture Placeholder 2"/>
          <p:cNvSpPr>
            <a:spLocks noGrp="1"/>
          </p:cNvSpPr>
          <p:nvPr>
            <p:ph type="pic" sz="quarter" idx="19"/>
          </p:nvPr>
        </p:nvSpPr>
        <p:spPr>
          <a:xfrm>
            <a:off x="6856815" y="0"/>
            <a:ext cx="2284815" cy="2895600"/>
          </a:xfrm>
          <a:solidFill>
            <a:schemeClr val="bg1">
              <a:lumMod val="95000"/>
            </a:schemeClr>
          </a:solidFill>
        </p:spPr>
        <p:txBody>
          <a:bodyPr>
            <a:normAutofit/>
          </a:bodyPr>
          <a:lstStyle>
            <a:lvl1pPr>
              <a:defRPr sz="105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0" y="0"/>
            <a:ext cx="2284815" cy="3360809"/>
          </a:xfrm>
          <a:solidFill>
            <a:schemeClr val="bg1">
              <a:lumMod val="95000"/>
            </a:schemeClr>
          </a:solidFill>
        </p:spPr>
        <p:txBody>
          <a:bodyPr>
            <a:normAutofit/>
          </a:bodyPr>
          <a:lstStyle>
            <a:lvl1pPr>
              <a:defRPr sz="1050"/>
            </a:lvl1pPr>
          </a:lstStyle>
          <a:p>
            <a:endParaRPr lang="en-US"/>
          </a:p>
        </p:txBody>
      </p:sp>
      <p:sp>
        <p:nvSpPr>
          <p:cNvPr id="22" name="Picture Placeholder 2"/>
          <p:cNvSpPr>
            <a:spLocks noGrp="1"/>
          </p:cNvSpPr>
          <p:nvPr>
            <p:ph type="pic" sz="quarter" idx="19"/>
          </p:nvPr>
        </p:nvSpPr>
        <p:spPr>
          <a:xfrm>
            <a:off x="2389205" y="0"/>
            <a:ext cx="2284815" cy="3360809"/>
          </a:xfrm>
          <a:solidFill>
            <a:schemeClr val="bg1">
              <a:lumMod val="95000"/>
            </a:schemeClr>
          </a:solidFill>
        </p:spPr>
        <p:txBody>
          <a:bodyPr>
            <a:normAutofit/>
          </a:bodyPr>
          <a:lstStyle>
            <a:lvl1pPr>
              <a:defRPr sz="1050"/>
            </a:lvl1pPr>
          </a:lstStyle>
          <a:p>
            <a:endParaRPr lang="en-US"/>
          </a:p>
        </p:txBody>
      </p:sp>
      <p:sp>
        <p:nvSpPr>
          <p:cNvPr id="23" name="Picture Placeholder 2"/>
          <p:cNvSpPr>
            <a:spLocks noGrp="1"/>
          </p:cNvSpPr>
          <p:nvPr>
            <p:ph type="pic" sz="quarter" idx="20"/>
          </p:nvPr>
        </p:nvSpPr>
        <p:spPr>
          <a:xfrm>
            <a:off x="0" y="3497192"/>
            <a:ext cx="2284815" cy="3360809"/>
          </a:xfrm>
          <a:solidFill>
            <a:schemeClr val="bg1">
              <a:lumMod val="95000"/>
            </a:schemeClr>
          </a:solidFill>
        </p:spPr>
        <p:txBody>
          <a:bodyPr>
            <a:normAutofit/>
          </a:bodyPr>
          <a:lstStyle>
            <a:lvl1pPr>
              <a:defRPr sz="1050"/>
            </a:lvl1pPr>
          </a:lstStyle>
          <a:p>
            <a:endParaRPr lang="en-US"/>
          </a:p>
        </p:txBody>
      </p:sp>
      <p:sp>
        <p:nvSpPr>
          <p:cNvPr id="24" name="Picture Placeholder 2"/>
          <p:cNvSpPr>
            <a:spLocks noGrp="1"/>
          </p:cNvSpPr>
          <p:nvPr>
            <p:ph type="pic" sz="quarter" idx="21"/>
          </p:nvPr>
        </p:nvSpPr>
        <p:spPr>
          <a:xfrm>
            <a:off x="2389205" y="3497192"/>
            <a:ext cx="2272894" cy="3360809"/>
          </a:xfrm>
          <a:solidFill>
            <a:schemeClr val="bg1">
              <a:lumMod val="95000"/>
            </a:schemeClr>
          </a:solidFill>
        </p:spPr>
        <p:txBody>
          <a:bodyPr>
            <a:normAutofit/>
          </a:bodyPr>
          <a:lstStyle>
            <a:lvl1pPr>
              <a:defRPr sz="1050"/>
            </a:lvl1p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a:defRPr/>
            </a:lvl1pPr>
          </a:lstStyle>
          <a:p>
            <a:pPr>
              <a:defRPr/>
            </a:pPr>
            <a:fld id="{92941807-4022-424A-AE25-6064DB087016}" type="datetime1">
              <a:rPr lang="en-US" altLang="zh-CN" smtClean="0"/>
              <a:t>2/5/2021</a:t>
            </a:fld>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69FE1D2-A853-41D0-9BD7-CE50BB0D6E7E}" type="slidenum">
              <a:rPr lang="zh-CN" altLang="en-US"/>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a:defRPr/>
            </a:lvl1pPr>
          </a:lstStyle>
          <a:p>
            <a:pPr>
              <a:defRPr/>
            </a:pPr>
            <a:fld id="{DC5F8D6A-C4E5-48AE-A80C-998740F2798B}" type="datetime1">
              <a:rPr lang="en-US" altLang="zh-CN" smtClean="0"/>
              <a:t>2/5/2021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B21388-8CAF-4BE5-A2F0-7EE46F3447E0}" type="slidenum">
              <a:rPr lang="zh-CN" altLang="en-US"/>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a:defRPr/>
            </a:lvl1pPr>
          </a:lstStyle>
          <a:p>
            <a:pPr>
              <a:defRPr/>
            </a:pPr>
            <a:fld id="{21B7E1FB-60E9-42F1-BDB7-14C07936886B}" type="datetime1">
              <a:rPr lang="en-US" altLang="zh-CN" smtClean="0"/>
              <a:t>2/5/2021</a:t>
            </a:fld>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937BE2A-ABA8-4507-9A20-5B93B540FC96}" type="slidenum">
              <a:rPr lang="zh-CN" altLang="en-US"/>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a:defRPr/>
            </a:lvl1pPr>
          </a:lstStyle>
          <a:p>
            <a:pPr>
              <a:defRPr/>
            </a:pPr>
            <a:fld id="{CE68F447-7F02-4D49-94F5-371231F434CA}" type="datetime1">
              <a:rPr lang="en-US" altLang="zh-CN" smtClean="0"/>
              <a:t>2/5/2021</a:t>
            </a:fld>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FCC7A075-2F5B-4302-BA9C-B60F7DBF3682}" type="slidenum">
              <a:rPr lang="zh-CN" altLang="en-US"/>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28DB4AC1-B873-4D38-B066-22E93600EBAC}" type="datetime1">
              <a:rPr lang="en-US" altLang="zh-CN" smtClean="0"/>
              <a:t>2/5/2021</a:t>
            </a:fld>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D5B6FE4-22CD-481E-9BCC-4462847B01D7}" type="slidenum">
              <a:rPr lang="zh-CN" altLang="en-US"/>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4403A544-8DA7-4D33-A6F0-592D207183C0}" type="datetime1">
              <a:rPr lang="en-US" altLang="zh-CN" smtClean="0"/>
              <a:t>2/5/2021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09E54E-30B6-439E-9556-116966132335}" type="slidenum">
              <a:rPr lang="zh-CN" altLang="en-US"/>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a:defRPr/>
            </a:lvl1pPr>
          </a:lstStyle>
          <a:p>
            <a:pPr>
              <a:defRPr/>
            </a:pPr>
            <a:fld id="{250535EF-8697-495F-9E61-7EA8F5FD463C}" type="datetime1">
              <a:rPr lang="en-US" altLang="zh-CN" smtClean="0"/>
              <a:t>2/5/2021</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3E05BF8-640A-4EFC-BD48-0ABF67682334}" type="slidenum">
              <a:rPr lang="zh-CN" altLang="en-US"/>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t>单击此处编辑母版标题样式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zh-CN"/>
              <a:t>单击此处编辑母版文本样式</a:t>
            </a:r>
          </a:p>
          <a:p>
            <a:pPr lvl="1"/>
            <a:r>
              <a:rPr lang="zh-CN"/>
              <a:t>第二级</a:t>
            </a:r>
          </a:p>
          <a:p>
            <a:pPr lvl="2"/>
            <a:r>
              <a:rPr lang="zh-CN"/>
              <a:t>第三级</a:t>
            </a:r>
          </a:p>
          <a:p>
            <a:pPr lvl="3"/>
            <a:r>
              <a:rPr lang="zh-CN"/>
              <a:t>第四级</a:t>
            </a:r>
          </a:p>
          <a:p>
            <a:pPr lvl="4"/>
            <a:r>
              <a:rPr lang="zh-CN"/>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ln>
        </p:spPr>
        <p:txBody>
          <a:bodyPr vert="horz" wrap="square" lIns="91440" tIns="45720" rIns="91440" bIns="45720" numCol="1" anchor="t" anchorCtr="0" compatLnSpc="1"/>
          <a:lstStyle>
            <a:lvl1pPr>
              <a:defRPr sz="1400" smtClean="0"/>
            </a:lvl1pPr>
          </a:lstStyle>
          <a:p>
            <a:pPr>
              <a:defRPr/>
            </a:pPr>
            <a:fld id="{358E56E3-F59F-489B-82FC-B5B73B1AA966}" type="datetime1">
              <a:rPr lang="en-US" altLang="zh-CN" smtClean="0"/>
              <a:t>2/5/2021</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ln>
        </p:spPr>
        <p:txBody>
          <a:bodyPr vert="horz" wrap="square" lIns="91440" tIns="45720" rIns="91440" bIns="45720" numCol="1" anchor="t" anchorCtr="0" compatLnSpc="1"/>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p:spPr>
        <p:txBody>
          <a:bodyPr vert="horz" wrap="square" lIns="91440" tIns="45720" rIns="91440" bIns="45720" numCol="1" anchor="t" anchorCtr="0" compatLnSpc="1"/>
          <a:lstStyle>
            <a:lvl1pPr algn="r">
              <a:defRPr sz="1400"/>
            </a:lvl1pPr>
          </a:lstStyle>
          <a:p>
            <a:pPr>
              <a:defRPr/>
            </a:pPr>
            <a:fld id="{E2A9D723-EF82-4E8D-B641-704F32132A66}" type="slidenum">
              <a:rPr lang="zh-CN" alt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2"/>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8" name="任意多边形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ea typeface="+mn-ea"/>
            </a:endParaRPr>
          </a:p>
        </p:txBody>
      </p:sp>
      <p:sp>
        <p:nvSpPr>
          <p:cNvPr id="2052" name="标题占位符 8"/>
          <p:cNvSpPr>
            <a:spLocks noGrp="1"/>
          </p:cNvSpPr>
          <p:nvPr>
            <p:ph type="title"/>
          </p:nvPr>
        </p:nvSpPr>
        <p:spPr bwMode="auto">
          <a:xfrm>
            <a:off x="457200" y="704850"/>
            <a:ext cx="8229600" cy="1143000"/>
          </a:xfrm>
          <a:prstGeom prst="rect">
            <a:avLst/>
          </a:prstGeom>
          <a:noFill/>
          <a:ln w="9525">
            <a:noFill/>
            <a:miter lim="800000"/>
          </a:ln>
        </p:spPr>
        <p:txBody>
          <a:bodyPr vert="horz" wrap="square" lIns="0" tIns="45720" rIns="0" bIns="0" numCol="1" anchor="b" anchorCtr="0" compatLnSpc="1"/>
          <a:lstStyle/>
          <a:p>
            <a:pPr lvl="0"/>
            <a:r>
              <a:rPr lang="zh-CN" altLang="en-US"/>
              <a:t>单击此处编辑母版标题样式</a:t>
            </a:r>
            <a:endParaRPr lang="en-US"/>
          </a:p>
        </p:txBody>
      </p:sp>
      <p:sp>
        <p:nvSpPr>
          <p:cNvPr id="2053" name="文本占位符 29"/>
          <p:cNvSpPr>
            <a:spLocks noGrp="1"/>
          </p:cNvSpPr>
          <p:nvPr>
            <p:ph type="body" idx="1"/>
          </p:nvPr>
        </p:nvSpPr>
        <p:spPr bwMode="auto">
          <a:xfrm>
            <a:off x="457200" y="1935163"/>
            <a:ext cx="8229600" cy="4389437"/>
          </a:xfrm>
          <a:prstGeom prst="rect">
            <a:avLst/>
          </a:prstGeom>
          <a:noFill/>
          <a:ln w="9525">
            <a:noFill/>
            <a:miter lim="800000"/>
          </a:ln>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10" name="日期占位符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fld id="{5AADD6D3-991C-4FCE-AA68-2D570DA8C2BB}" type="datetime1">
              <a:rPr lang="en-US" altLang="zh-CN" smtClean="0"/>
              <a:t>2/5/2021</a:t>
            </a:fld>
            <a:endParaRPr lang="en-US"/>
          </a:p>
        </p:txBody>
      </p:sp>
      <p:sp>
        <p:nvSpPr>
          <p:cNvPr id="22" name="页脚占位符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smtClean="0">
                <a:solidFill>
                  <a:schemeClr val="tx2">
                    <a:shade val="90000"/>
                  </a:schemeClr>
                </a:solidFill>
              </a:defRPr>
            </a:lvl1pPr>
          </a:lstStyle>
          <a:p>
            <a:pPr>
              <a:defRPr/>
            </a:pPr>
            <a:endParaRPr lang="en-US"/>
          </a:p>
        </p:txBody>
      </p:sp>
      <p:sp>
        <p:nvSpPr>
          <p:cNvPr id="18" name="灯片编号占位符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E7C7B609-8447-4F2A-9808-BABAC5D95D6A}" type="slidenum">
              <a:rPr lang="zh-CN" altLang="en-US"/>
              <a:t>‹#›</a:t>
            </a:fld>
            <a:endParaRPr lang="en-US"/>
          </a:p>
        </p:txBody>
      </p:sp>
      <p:grpSp>
        <p:nvGrpSpPr>
          <p:cNvPr id="2057" name="组合 1"/>
          <p:cNvGrpSpPr/>
          <p:nvPr/>
        </p:nvGrpSpPr>
        <p:grpSpPr bwMode="auto">
          <a:xfrm>
            <a:off x="-19050" y="203200"/>
            <a:ext cx="9180513" cy="647700"/>
            <a:chOff x="-19045" y="216550"/>
            <a:chExt cx="9180548" cy="649224"/>
          </a:xfrm>
        </p:grpSpPr>
        <p:sp>
          <p:nvSpPr>
            <p:cNvPr id="12" name="任意多边形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任意多边形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hf sldNum="0" hdr="0" dt="0"/>
  <p:txStyles>
    <p:titleStyle>
      <a:lvl1pPr algn="l" rtl="0" eaLnBrk="0" fontAlgn="base" hangingPunct="0">
        <a:spcBef>
          <a:spcPct val="0"/>
        </a:spcBef>
        <a:spcAft>
          <a:spcPct val="0"/>
        </a:spcAft>
        <a:defRPr sz="5000" kern="1200">
          <a:solidFill>
            <a:schemeClr val="tx2"/>
          </a:solidFill>
          <a:latin typeface="+mj-lt"/>
          <a:ea typeface="+mj-ea"/>
          <a:cs typeface="隶书"/>
        </a:defRPr>
      </a:lvl1pPr>
      <a:lvl2pPr algn="l" rtl="0" eaLnBrk="0" fontAlgn="base" hangingPunct="0">
        <a:spcBef>
          <a:spcPct val="0"/>
        </a:spcBef>
        <a:spcAft>
          <a:spcPct val="0"/>
        </a:spcAft>
        <a:defRPr sz="5000">
          <a:solidFill>
            <a:schemeClr val="tx2"/>
          </a:solidFill>
          <a:latin typeface="Calibri" panose="020F0502020204030204" pitchFamily="34" charset="0"/>
          <a:ea typeface="隶书"/>
          <a:cs typeface="隶书"/>
        </a:defRPr>
      </a:lvl2pPr>
      <a:lvl3pPr algn="l" rtl="0" eaLnBrk="0" fontAlgn="base" hangingPunct="0">
        <a:spcBef>
          <a:spcPct val="0"/>
        </a:spcBef>
        <a:spcAft>
          <a:spcPct val="0"/>
        </a:spcAft>
        <a:defRPr sz="5000">
          <a:solidFill>
            <a:schemeClr val="tx2"/>
          </a:solidFill>
          <a:latin typeface="Calibri" panose="020F0502020204030204" pitchFamily="34" charset="0"/>
          <a:ea typeface="隶书"/>
          <a:cs typeface="隶书"/>
        </a:defRPr>
      </a:lvl3pPr>
      <a:lvl4pPr algn="l" rtl="0" eaLnBrk="0" fontAlgn="base" hangingPunct="0">
        <a:spcBef>
          <a:spcPct val="0"/>
        </a:spcBef>
        <a:spcAft>
          <a:spcPct val="0"/>
        </a:spcAft>
        <a:defRPr sz="5000">
          <a:solidFill>
            <a:schemeClr val="tx2"/>
          </a:solidFill>
          <a:latin typeface="Calibri" panose="020F0502020204030204" pitchFamily="34" charset="0"/>
          <a:ea typeface="隶书"/>
          <a:cs typeface="隶书"/>
        </a:defRPr>
      </a:lvl4pPr>
      <a:lvl5pPr algn="l" rtl="0" eaLnBrk="0" fontAlgn="base" hangingPunct="0">
        <a:spcBef>
          <a:spcPct val="0"/>
        </a:spcBef>
        <a:spcAft>
          <a:spcPct val="0"/>
        </a:spcAft>
        <a:defRPr sz="5000">
          <a:solidFill>
            <a:schemeClr val="tx2"/>
          </a:solidFill>
          <a:latin typeface="Calibri" panose="020F0502020204030204" pitchFamily="34" charset="0"/>
          <a:ea typeface="隶书"/>
          <a:cs typeface="隶书"/>
        </a:defRPr>
      </a:lvl5pPr>
      <a:lvl6pPr marL="457200" algn="l" rtl="0" fontAlgn="base">
        <a:spcBef>
          <a:spcPct val="0"/>
        </a:spcBef>
        <a:spcAft>
          <a:spcPct val="0"/>
        </a:spcAft>
        <a:defRPr sz="5000">
          <a:solidFill>
            <a:schemeClr val="tx2"/>
          </a:solidFill>
          <a:latin typeface="Calibri" panose="020F0502020204030204" pitchFamily="34" charset="0"/>
          <a:ea typeface="隶书"/>
          <a:cs typeface="隶书"/>
        </a:defRPr>
      </a:lvl6pPr>
      <a:lvl7pPr marL="914400" algn="l" rtl="0" fontAlgn="base">
        <a:spcBef>
          <a:spcPct val="0"/>
        </a:spcBef>
        <a:spcAft>
          <a:spcPct val="0"/>
        </a:spcAft>
        <a:defRPr sz="5000">
          <a:solidFill>
            <a:schemeClr val="tx2"/>
          </a:solidFill>
          <a:latin typeface="Calibri" panose="020F0502020204030204" pitchFamily="34" charset="0"/>
          <a:ea typeface="隶书"/>
          <a:cs typeface="隶书"/>
        </a:defRPr>
      </a:lvl7pPr>
      <a:lvl8pPr marL="1371600" algn="l" rtl="0" fontAlgn="base">
        <a:spcBef>
          <a:spcPct val="0"/>
        </a:spcBef>
        <a:spcAft>
          <a:spcPct val="0"/>
        </a:spcAft>
        <a:defRPr sz="5000">
          <a:solidFill>
            <a:schemeClr val="tx2"/>
          </a:solidFill>
          <a:latin typeface="Calibri" panose="020F0502020204030204" pitchFamily="34" charset="0"/>
          <a:ea typeface="隶书"/>
          <a:cs typeface="隶书"/>
        </a:defRPr>
      </a:lvl8pPr>
      <a:lvl9pPr marL="1828800" algn="l" rtl="0" fontAlgn="base">
        <a:spcBef>
          <a:spcPct val="0"/>
        </a:spcBef>
        <a:spcAft>
          <a:spcPct val="0"/>
        </a:spcAft>
        <a:defRPr sz="5000">
          <a:solidFill>
            <a:schemeClr val="tx2"/>
          </a:solidFill>
          <a:latin typeface="Calibri" panose="020F0502020204030204" pitchFamily="34" charset="0"/>
          <a:ea typeface="隶书"/>
          <a:cs typeface="隶书"/>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3" Type="http://schemas.openxmlformats.org/officeDocument/2006/relationships/image" Target="../media/image72.jpeg"/><Relationship Id="rId7" Type="http://schemas.openxmlformats.org/officeDocument/2006/relationships/image" Target="../media/image76.jpeg"/><Relationship Id="rId12" Type="http://schemas.openxmlformats.org/officeDocument/2006/relationships/image" Target="../media/image81.jpeg"/><Relationship Id="rId2" Type="http://schemas.openxmlformats.org/officeDocument/2006/relationships/image" Target="../media/image71.jpeg"/><Relationship Id="rId1" Type="http://schemas.openxmlformats.org/officeDocument/2006/relationships/slideLayout" Target="../slideLayouts/slideLayout18.xml"/><Relationship Id="rId6" Type="http://schemas.openxmlformats.org/officeDocument/2006/relationships/image" Target="../media/image75.jpeg"/><Relationship Id="rId11" Type="http://schemas.openxmlformats.org/officeDocument/2006/relationships/image" Target="../media/image80.jpeg"/><Relationship Id="rId5" Type="http://schemas.openxmlformats.org/officeDocument/2006/relationships/image" Target="../media/image74.jpeg"/><Relationship Id="rId10" Type="http://schemas.openxmlformats.org/officeDocument/2006/relationships/image" Target="../media/image79.jpeg"/><Relationship Id="rId4" Type="http://schemas.openxmlformats.org/officeDocument/2006/relationships/image" Target="../media/image73.jpeg"/><Relationship Id="rId9" Type="http://schemas.openxmlformats.org/officeDocument/2006/relationships/image" Target="../media/image78.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5.xml"/><Relationship Id="rId5" Type="http://schemas.openxmlformats.org/officeDocument/2006/relationships/image" Target="../media/image94.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1.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num-1_t1"/>
          <p:cNvPicPr>
            <a:picLocks noChangeAspect="1" noChangeArrowheads="1"/>
          </p:cNvPicPr>
          <p:nvPr/>
        </p:nvPicPr>
        <p:blipFill>
          <a:blip r:embed="rId2" cstate="print"/>
          <a:srcRect/>
          <a:stretch>
            <a:fillRect/>
          </a:stretch>
        </p:blipFill>
        <p:spPr bwMode="auto">
          <a:xfrm>
            <a:off x="5791200" y="2844800"/>
            <a:ext cx="2747963" cy="3098800"/>
          </a:xfrm>
          <a:prstGeom prst="rect">
            <a:avLst/>
          </a:prstGeom>
          <a:noFill/>
          <a:ln w="9525">
            <a:noFill/>
            <a:miter lim="800000"/>
            <a:headEnd/>
            <a:tailEnd/>
          </a:ln>
        </p:spPr>
      </p:pic>
      <p:sp>
        <p:nvSpPr>
          <p:cNvPr id="7171" name="AutoShape 5"/>
          <p:cNvSpPr>
            <a:spLocks noChangeArrowheads="1"/>
          </p:cNvSpPr>
          <p:nvPr/>
        </p:nvSpPr>
        <p:spPr bwMode="auto">
          <a:xfrm>
            <a:off x="4267200" y="3276600"/>
            <a:ext cx="2622550" cy="2574925"/>
          </a:xfrm>
          <a:prstGeom prst="homePlate">
            <a:avLst>
              <a:gd name="adj" fmla="val 25462"/>
            </a:avLst>
          </a:prstGeom>
          <a:gradFill rotWithShape="1">
            <a:gsLst>
              <a:gs pos="0">
                <a:srgbClr val="F6F6F6"/>
              </a:gs>
              <a:gs pos="100000">
                <a:srgbClr val="C0C0C0"/>
              </a:gs>
            </a:gsLst>
            <a:lin ang="18900000" scaled="1"/>
          </a:gradFill>
          <a:ln w="9525">
            <a:noFill/>
            <a:miter lim="800000"/>
          </a:ln>
          <a:effectLst>
            <a:outerShdw dist="71842" dir="2700000" algn="ctr" rotWithShape="0">
              <a:srgbClr val="808080">
                <a:alpha val="50000"/>
              </a:srgbClr>
            </a:outerShdw>
          </a:effectLst>
        </p:spPr>
        <p:txBody>
          <a:bodyPr wrap="none" anchor="ctr"/>
          <a:lstStyle/>
          <a:p>
            <a:pPr>
              <a:defRPr/>
            </a:pPr>
            <a:endParaRPr lang="zh-CN" altLang="en-US"/>
          </a:p>
        </p:txBody>
      </p:sp>
      <p:sp>
        <p:nvSpPr>
          <p:cNvPr id="7172" name="AutoShape 6"/>
          <p:cNvSpPr>
            <a:spLocks noChangeArrowheads="1"/>
          </p:cNvSpPr>
          <p:nvPr/>
        </p:nvSpPr>
        <p:spPr bwMode="auto">
          <a:xfrm>
            <a:off x="2590800" y="3276600"/>
            <a:ext cx="2809875" cy="2574925"/>
          </a:xfrm>
          <a:prstGeom prst="homePlate">
            <a:avLst>
              <a:gd name="adj" fmla="val 27281"/>
            </a:avLst>
          </a:prstGeom>
          <a:gradFill rotWithShape="1">
            <a:gsLst>
              <a:gs pos="0">
                <a:srgbClr val="FFFFFF"/>
              </a:gs>
              <a:gs pos="100000">
                <a:schemeClr val="hlink"/>
              </a:gs>
            </a:gsLst>
            <a:lin ang="2700000" scaled="1"/>
          </a:gradFill>
          <a:ln w="9525">
            <a:noFill/>
            <a:miter lim="800000"/>
          </a:ln>
          <a:effectLst>
            <a:outerShdw dist="71842" dir="2700000" algn="ctr" rotWithShape="0">
              <a:srgbClr val="808080">
                <a:alpha val="50000"/>
              </a:srgbClr>
            </a:outerShdw>
          </a:effectLst>
        </p:spPr>
        <p:txBody>
          <a:bodyPr wrap="none" anchor="ctr"/>
          <a:lstStyle/>
          <a:p>
            <a:pPr>
              <a:defRPr/>
            </a:pPr>
            <a:endParaRPr lang="zh-CN" altLang="en-US"/>
          </a:p>
        </p:txBody>
      </p:sp>
      <p:sp>
        <p:nvSpPr>
          <p:cNvPr id="16389" name="Freeform 7"/>
          <p:cNvSpPr/>
          <p:nvPr/>
        </p:nvSpPr>
        <p:spPr bwMode="auto">
          <a:xfrm>
            <a:off x="1981200" y="2971800"/>
            <a:ext cx="4349750" cy="517525"/>
          </a:xfrm>
          <a:custGeom>
            <a:avLst/>
            <a:gdLst>
              <a:gd name="T0" fmla="*/ 0 w 3454"/>
              <a:gd name="T1" fmla="*/ 0 h 267"/>
              <a:gd name="T2" fmla="*/ 137975481 w 3454"/>
              <a:gd name="T3" fmla="*/ 1003116359 h 267"/>
              <a:gd name="T4" fmla="*/ 2147483647 w 3454"/>
              <a:gd name="T5" fmla="*/ 1003116359 h 267"/>
              <a:gd name="T6" fmla="*/ 2147483647 w 3454"/>
              <a:gd name="T7" fmla="*/ 30055210 h 267"/>
              <a:gd name="T8" fmla="*/ 0 w 3454"/>
              <a:gd name="T9" fmla="*/ 0 h 267"/>
              <a:gd name="T10" fmla="*/ 0 60000 65536"/>
              <a:gd name="T11" fmla="*/ 0 60000 65536"/>
              <a:gd name="T12" fmla="*/ 0 60000 65536"/>
              <a:gd name="T13" fmla="*/ 0 60000 65536"/>
              <a:gd name="T14" fmla="*/ 0 60000 65536"/>
              <a:gd name="T15" fmla="*/ 0 w 3454"/>
              <a:gd name="T16" fmla="*/ 0 h 267"/>
              <a:gd name="T17" fmla="*/ 3454 w 3454"/>
              <a:gd name="T18" fmla="*/ 267 h 267"/>
            </a:gdLst>
            <a:ahLst/>
            <a:cxnLst>
              <a:cxn ang="T10">
                <a:pos x="T0" y="T1"/>
              </a:cxn>
              <a:cxn ang="T11">
                <a:pos x="T2" y="T3"/>
              </a:cxn>
              <a:cxn ang="T12">
                <a:pos x="T4" y="T5"/>
              </a:cxn>
              <a:cxn ang="T13">
                <a:pos x="T6" y="T7"/>
              </a:cxn>
              <a:cxn ang="T14">
                <a:pos x="T8" y="T9"/>
              </a:cxn>
            </a:cxnLst>
            <a:rect l="T15" t="T16" r="T17" b="T18"/>
            <a:pathLst>
              <a:path w="3454" h="267">
                <a:moveTo>
                  <a:pt x="0" y="0"/>
                </a:moveTo>
                <a:lnTo>
                  <a:pt x="87" y="267"/>
                </a:lnTo>
                <a:lnTo>
                  <a:pt x="3454" y="267"/>
                </a:lnTo>
                <a:lnTo>
                  <a:pt x="3292" y="8"/>
                </a:lnTo>
                <a:lnTo>
                  <a:pt x="0" y="0"/>
                </a:lnTo>
                <a:close/>
              </a:path>
            </a:pathLst>
          </a:custGeom>
          <a:gradFill rotWithShape="1">
            <a:gsLst>
              <a:gs pos="0">
                <a:schemeClr val="accent2"/>
              </a:gs>
              <a:gs pos="100000">
                <a:srgbClr val="181847"/>
              </a:gs>
            </a:gsLst>
            <a:lin ang="5400000" scaled="1"/>
          </a:gradFill>
          <a:ln w="9525">
            <a:noFill/>
            <a:round/>
          </a:ln>
        </p:spPr>
        <p:txBody>
          <a:bodyPr/>
          <a:lstStyle/>
          <a:p>
            <a:endParaRPr lang="zh-CN" altLang="en-US"/>
          </a:p>
        </p:txBody>
      </p:sp>
      <p:sp>
        <p:nvSpPr>
          <p:cNvPr id="7174" name="AutoShape 8"/>
          <p:cNvSpPr>
            <a:spLocks noChangeArrowheads="1"/>
          </p:cNvSpPr>
          <p:nvPr/>
        </p:nvSpPr>
        <p:spPr bwMode="auto">
          <a:xfrm>
            <a:off x="838200" y="2971800"/>
            <a:ext cx="2400300" cy="2895600"/>
          </a:xfrm>
          <a:prstGeom prst="homePlate">
            <a:avLst>
              <a:gd name="adj" fmla="val 25000"/>
            </a:avLst>
          </a:prstGeom>
          <a:gradFill rotWithShape="1">
            <a:gsLst>
              <a:gs pos="0">
                <a:schemeClr val="accent1"/>
              </a:gs>
              <a:gs pos="100000">
                <a:srgbClr val="839C9E"/>
              </a:gs>
            </a:gsLst>
            <a:lin ang="18900000" scaled="1"/>
          </a:gradFill>
          <a:ln w="9525">
            <a:noFill/>
            <a:miter lim="800000"/>
          </a:ln>
          <a:effectLst>
            <a:outerShdw dist="56796" dir="3806097" algn="ctr" rotWithShape="0">
              <a:srgbClr val="808080">
                <a:alpha val="50000"/>
              </a:srgbClr>
            </a:outerShdw>
          </a:effectLst>
        </p:spPr>
        <p:txBody>
          <a:bodyPr wrap="none" anchor="ctr"/>
          <a:lstStyle/>
          <a:p>
            <a:pPr>
              <a:defRPr/>
            </a:pPr>
            <a:endParaRPr lang="zh-CN" altLang="en-US"/>
          </a:p>
        </p:txBody>
      </p:sp>
      <p:sp>
        <p:nvSpPr>
          <p:cNvPr id="16391" name="Rectangle 9"/>
          <p:cNvSpPr>
            <a:spLocks noChangeArrowheads="1"/>
          </p:cNvSpPr>
          <p:nvPr/>
        </p:nvSpPr>
        <p:spPr bwMode="auto">
          <a:xfrm>
            <a:off x="990600" y="3352800"/>
            <a:ext cx="1824038" cy="2103438"/>
          </a:xfrm>
          <a:prstGeom prst="rect">
            <a:avLst/>
          </a:prstGeom>
          <a:noFill/>
          <a:ln w="9525">
            <a:noFill/>
            <a:miter lim="800000"/>
          </a:ln>
        </p:spPr>
        <p:txBody>
          <a:bodyPr>
            <a:spAutoFit/>
          </a:bodyPr>
          <a:lstStyle/>
          <a:p>
            <a:pPr algn="ctr"/>
            <a:r>
              <a:rPr lang="en-US" altLang="zh-CN" sz="2400" b="1">
                <a:solidFill>
                  <a:srgbClr val="111111"/>
                </a:solidFill>
                <a:cs typeface="Arial" panose="020B0604020202020204" pitchFamily="34" charset="0"/>
              </a:rPr>
              <a:t>1.</a:t>
            </a:r>
          </a:p>
          <a:p>
            <a:pPr algn="ctr"/>
            <a:r>
              <a:rPr lang="en-US" altLang="zh-CN" b="1">
                <a:solidFill>
                  <a:srgbClr val="72AF2F"/>
                </a:solidFill>
                <a:cs typeface="Arial" panose="020B0604020202020204" pitchFamily="34" charset="0"/>
              </a:rPr>
              <a:t>Specialized Manufacturer Of Light Weight Energy Saving </a:t>
            </a:r>
            <a:r>
              <a:rPr lang="en-US" altLang="zh-CN" b="1">
                <a:solidFill>
                  <a:srgbClr val="404040"/>
                </a:solidFill>
                <a:cs typeface="Arial" panose="020B0604020202020204" pitchFamily="34" charset="0"/>
              </a:rPr>
              <a:t>Wall Panel.</a:t>
            </a:r>
          </a:p>
        </p:txBody>
      </p:sp>
      <p:sp>
        <p:nvSpPr>
          <p:cNvPr id="16392" name="Rectangle 10"/>
          <p:cNvSpPr>
            <a:spLocks noChangeArrowheads="1"/>
          </p:cNvSpPr>
          <p:nvPr/>
        </p:nvSpPr>
        <p:spPr bwMode="auto">
          <a:xfrm>
            <a:off x="2743200" y="2971800"/>
            <a:ext cx="3497263" cy="366713"/>
          </a:xfrm>
          <a:prstGeom prst="rect">
            <a:avLst/>
          </a:prstGeom>
          <a:noFill/>
          <a:ln w="9525">
            <a:noFill/>
            <a:miter lim="800000"/>
          </a:ln>
        </p:spPr>
        <p:txBody>
          <a:bodyPr>
            <a:spAutoFit/>
          </a:bodyPr>
          <a:lstStyle/>
          <a:p>
            <a:pPr algn="ctr"/>
            <a:r>
              <a:rPr lang="en-US" altLang="zh-CN" b="1">
                <a:solidFill>
                  <a:schemeClr val="bg1"/>
                </a:solidFill>
              </a:rPr>
              <a:t>Internal Top Brand</a:t>
            </a:r>
            <a:endParaRPr lang="en-US" altLang="zh-CN" b="1">
              <a:solidFill>
                <a:schemeClr val="bg1"/>
              </a:solidFill>
              <a:cs typeface="Arial" panose="020B0604020202020204" pitchFamily="34" charset="0"/>
            </a:endParaRPr>
          </a:p>
        </p:txBody>
      </p:sp>
      <p:sp>
        <p:nvSpPr>
          <p:cNvPr id="16393" name="Rectangle 11"/>
          <p:cNvSpPr>
            <a:spLocks noChangeArrowheads="1"/>
          </p:cNvSpPr>
          <p:nvPr/>
        </p:nvSpPr>
        <p:spPr bwMode="auto">
          <a:xfrm>
            <a:off x="5181600" y="3810000"/>
            <a:ext cx="1670050" cy="1128713"/>
          </a:xfrm>
          <a:prstGeom prst="rect">
            <a:avLst/>
          </a:prstGeom>
          <a:noFill/>
          <a:ln w="9525">
            <a:noFill/>
            <a:miter lim="800000"/>
          </a:ln>
        </p:spPr>
        <p:txBody>
          <a:bodyPr>
            <a:spAutoFit/>
          </a:bodyPr>
          <a:lstStyle/>
          <a:p>
            <a:pPr algn="ctr"/>
            <a:r>
              <a:rPr lang="en-US" altLang="zh-CN" sz="2400" b="1">
                <a:solidFill>
                  <a:srgbClr val="111111"/>
                </a:solidFill>
                <a:cs typeface="Arial" panose="020B0604020202020204" pitchFamily="34" charset="0"/>
              </a:rPr>
              <a:t>3.</a:t>
            </a:r>
          </a:p>
          <a:p>
            <a:pPr algn="ctr"/>
            <a:r>
              <a:rPr lang="en-US" altLang="zh-CN" sz="1400" b="1">
                <a:cs typeface="Arial" panose="020B0604020202020204" pitchFamily="34" charset="0"/>
              </a:rPr>
              <a:t>Specialized Manufacturer Of  </a:t>
            </a:r>
            <a:r>
              <a:rPr lang="en-US" altLang="zh-CN" sz="1600" b="1">
                <a:solidFill>
                  <a:srgbClr val="404040"/>
                </a:solidFill>
                <a:cs typeface="Arial" panose="020B0604020202020204" pitchFamily="34" charset="0"/>
              </a:rPr>
              <a:t>Prefab House</a:t>
            </a:r>
            <a:r>
              <a:rPr lang="en-US" altLang="zh-CN" sz="1400" b="1">
                <a:solidFill>
                  <a:srgbClr val="404040"/>
                </a:solidFill>
                <a:cs typeface="Arial" panose="020B0604020202020204" pitchFamily="34" charset="0"/>
              </a:rPr>
              <a:t>.</a:t>
            </a:r>
          </a:p>
        </p:txBody>
      </p:sp>
      <p:sp>
        <p:nvSpPr>
          <p:cNvPr id="16394" name="Rectangle 12"/>
          <p:cNvSpPr>
            <a:spLocks noChangeArrowheads="1"/>
          </p:cNvSpPr>
          <p:nvPr/>
        </p:nvSpPr>
        <p:spPr bwMode="auto">
          <a:xfrm>
            <a:off x="3352800" y="3733800"/>
            <a:ext cx="1670050" cy="1371600"/>
          </a:xfrm>
          <a:prstGeom prst="rect">
            <a:avLst/>
          </a:prstGeom>
          <a:noFill/>
          <a:ln w="9525">
            <a:noFill/>
            <a:miter lim="800000"/>
          </a:ln>
        </p:spPr>
        <p:txBody>
          <a:bodyPr>
            <a:spAutoFit/>
          </a:bodyPr>
          <a:lstStyle/>
          <a:p>
            <a:pPr algn="ctr"/>
            <a:r>
              <a:rPr lang="en-US" altLang="zh-CN" sz="2400" b="1">
                <a:solidFill>
                  <a:srgbClr val="111111"/>
                </a:solidFill>
                <a:cs typeface="Arial" panose="020B0604020202020204" pitchFamily="34" charset="0"/>
              </a:rPr>
              <a:t>2.</a:t>
            </a:r>
          </a:p>
          <a:p>
            <a:pPr algn="ctr"/>
            <a:r>
              <a:rPr lang="en-US" altLang="zh-CN" sz="1400" b="1">
                <a:solidFill>
                  <a:srgbClr val="0070C0"/>
                </a:solidFill>
                <a:cs typeface="Arial" panose="020B0604020202020204" pitchFamily="34" charset="0"/>
              </a:rPr>
              <a:t>Specialized Manufacturer Of  </a:t>
            </a:r>
            <a:r>
              <a:rPr lang="en-US" altLang="zh-CN" sz="1600" b="1">
                <a:solidFill>
                  <a:srgbClr val="404040"/>
                </a:solidFill>
                <a:cs typeface="Arial" panose="020B0604020202020204" pitchFamily="34" charset="0"/>
              </a:rPr>
              <a:t>Production Line</a:t>
            </a:r>
            <a:r>
              <a:rPr lang="en-US" altLang="zh-CN" sz="1400" b="1">
                <a:solidFill>
                  <a:srgbClr val="404040"/>
                </a:solidFill>
                <a:cs typeface="Arial" panose="020B0604020202020204" pitchFamily="34" charset="0"/>
              </a:rPr>
              <a:t>.</a:t>
            </a:r>
          </a:p>
        </p:txBody>
      </p:sp>
      <p:sp>
        <p:nvSpPr>
          <p:cNvPr id="16395" name="Rectangle 13"/>
          <p:cNvSpPr>
            <a:spLocks noChangeArrowheads="1"/>
          </p:cNvSpPr>
          <p:nvPr/>
        </p:nvSpPr>
        <p:spPr bwMode="auto">
          <a:xfrm>
            <a:off x="838200" y="1447800"/>
            <a:ext cx="5867400" cy="1154675"/>
          </a:xfrm>
          <a:prstGeom prst="rect">
            <a:avLst/>
          </a:prstGeom>
          <a:noFill/>
          <a:ln w="9525">
            <a:noFill/>
            <a:miter lim="800000"/>
          </a:ln>
        </p:spPr>
        <p:txBody>
          <a:bodyPr>
            <a:spAutoFit/>
          </a:bodyPr>
          <a:lstStyle/>
          <a:p>
            <a:pPr algn="ctr" eaLnBrk="0" hangingPunct="0">
              <a:lnSpc>
                <a:spcPct val="110000"/>
              </a:lnSpc>
            </a:pPr>
            <a:r>
              <a:rPr lang="en-US" altLang="zh-CN" sz="1600" b="1" dirty="0">
                <a:solidFill>
                  <a:srgbClr val="404040"/>
                </a:solidFill>
                <a:cs typeface="Arial" panose="020B0604020202020204" pitchFamily="34" charset="0"/>
              </a:rPr>
              <a:t>Our Supplier is one of the biggest specialized manufacturer and exporter of new light weight energy saving wall panel and its machinery in China, integrating the development, production, sale, installation and so on.</a:t>
            </a:r>
          </a:p>
        </p:txBody>
      </p:sp>
      <p:sp>
        <p:nvSpPr>
          <p:cNvPr id="13" name="页脚占位符 12"/>
          <p:cNvSpPr>
            <a:spLocks noGrp="1"/>
          </p:cNvSpPr>
          <p:nvPr>
            <p:ph type="ftr" sz="quarter" idx="11"/>
          </p:nvPr>
        </p:nvSpPr>
        <p:spPr/>
        <p:txBody>
          <a:bodyPr/>
          <a:lstStyle/>
          <a:p>
            <a:pPr>
              <a:defRPr/>
            </a:pPr>
            <a:endParaRPr 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Group 2"/>
          <p:cNvGraphicFramePr>
            <a:graphicFrameLocks noGrp="1"/>
          </p:cNvGraphicFramePr>
          <p:nvPr/>
        </p:nvGraphicFramePr>
        <p:xfrm>
          <a:off x="228600" y="1905000"/>
          <a:ext cx="8610600" cy="3214688"/>
        </p:xfrm>
        <a:graphic>
          <a:graphicData uri="http://schemas.openxmlformats.org/drawingml/2006/table">
            <a:tbl>
              <a:tblPr/>
              <a:tblGrid>
                <a:gridCol w="1600200">
                  <a:extLst>
                    <a:ext uri="{9D8B030D-6E8A-4147-A177-3AD203B41FA5}">
                      <a16:colId xmlns:a16="http://schemas.microsoft.com/office/drawing/2014/main" val="20000"/>
                    </a:ext>
                  </a:extLst>
                </a:gridCol>
                <a:gridCol w="1628775">
                  <a:extLst>
                    <a:ext uri="{9D8B030D-6E8A-4147-A177-3AD203B41FA5}">
                      <a16:colId xmlns:a16="http://schemas.microsoft.com/office/drawing/2014/main" val="20001"/>
                    </a:ext>
                  </a:extLst>
                </a:gridCol>
                <a:gridCol w="962025">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tblGrid>
              <a:tr h="1223963">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000" b="0" i="0" u="none" strike="noStrike" cap="none" normalizeH="0" baseline="0">
                          <a:ln>
                            <a:noFill/>
                          </a:ln>
                          <a:solidFill>
                            <a:schemeClr val="tx1"/>
                          </a:solidFill>
                          <a:effectLst/>
                          <a:latin typeface="微软雅黑" panose="020B0503020204020204" charset="-122"/>
                          <a:ea typeface="微软雅黑" panose="020B0503020204020204" charset="-122"/>
                        </a:rPr>
                        <a:t>      </a:t>
                      </a: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Items</a:t>
                      </a:r>
                    </a:p>
                    <a:p>
                      <a:pPr marL="0" marR="0" lvl="0" indent="0" algn="ctr" defTabSz="914400" rtl="0" eaLnBrk="1" fontAlgn="base" latinLnBrk="0" hangingPunct="1">
                        <a:lnSpc>
                          <a:spcPct val="100000"/>
                        </a:lnSpc>
                        <a:spcBef>
                          <a:spcPct val="20000"/>
                        </a:spcBef>
                        <a:spcAft>
                          <a:spcPct val="0"/>
                        </a:spcAft>
                        <a:buClrTx/>
                        <a:buSzTx/>
                        <a:buFontTx/>
                        <a:buNone/>
                      </a:pPr>
                      <a:endPar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Panels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solidFill>
                      <a:srgbClr val="72AF2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Length</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mm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2AF2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Width</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mm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2AF2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Thickness</a:t>
                      </a:r>
                    </a:p>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mm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2AF2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Density kg/m2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2AF2F"/>
                    </a:solidFill>
                  </a:tcPr>
                </a:tc>
                <a:extLst>
                  <a:ext uri="{0D108BD9-81ED-4DB2-BD59-A6C34878D82A}">
                    <a16:rowId xmlns:a16="http://schemas.microsoft.com/office/drawing/2014/main" val="10000"/>
                  </a:ext>
                </a:extLst>
              </a:tr>
              <a:tr h="695325">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Sandwich Panel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1500~3000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610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60,75,90,120,150,180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45,54,63,81,99,117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Solid Panel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1500~3000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600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60,75,90,120,150,180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41,51,61,81,101,121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1" i="0" u="none" strike="noStrike" cap="none" normalizeH="0" baseline="0">
                          <a:ln>
                            <a:noFill/>
                          </a:ln>
                          <a:solidFill>
                            <a:schemeClr val="tx1"/>
                          </a:solidFill>
                          <a:effectLst/>
                          <a:latin typeface="微软雅黑" panose="020B0503020204020204" charset="-122"/>
                          <a:ea typeface="微软雅黑" panose="020B0503020204020204" charset="-122"/>
                        </a:rPr>
                        <a:t>Hollow Panel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1500~3000</a:t>
                      </a:r>
                      <a:endParaRPr kumimoji="0" lang="zh-CN" altLang="en-US" sz="16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600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90,120,150,180</a:t>
                      </a:r>
                      <a:endParaRPr kumimoji="0" lang="zh-CN" altLang="en-US" sz="16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1600" b="0" i="0" u="none" strike="noStrike" cap="none" normalizeH="0" baseline="0">
                          <a:ln>
                            <a:noFill/>
                          </a:ln>
                          <a:solidFill>
                            <a:schemeClr val="tx1"/>
                          </a:solidFill>
                          <a:effectLst/>
                          <a:latin typeface="微软雅黑" panose="020B0503020204020204" charset="-122"/>
                          <a:ea typeface="微软雅黑" panose="020B0503020204020204" charset="-122"/>
                        </a:rPr>
                        <a:t>33,52,65,77</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0003"/>
                  </a:ext>
                </a:extLst>
              </a:tr>
            </a:tbl>
          </a:graphicData>
        </a:graphic>
      </p:graphicFrame>
      <p:sp>
        <p:nvSpPr>
          <p:cNvPr id="29731" name="Text Box 7"/>
          <p:cNvSpPr txBox="1">
            <a:spLocks noChangeArrowheads="1"/>
          </p:cNvSpPr>
          <p:nvPr/>
        </p:nvSpPr>
        <p:spPr bwMode="auto">
          <a:xfrm>
            <a:off x="457200" y="990600"/>
            <a:ext cx="6265863" cy="398780"/>
          </a:xfrm>
          <a:prstGeom prst="rect">
            <a:avLst/>
          </a:prstGeom>
          <a:noFill/>
          <a:ln w="9525">
            <a:noFill/>
            <a:miter lim="800000"/>
          </a:ln>
        </p:spPr>
        <p:txBody>
          <a:bodyPr>
            <a:spAutoFit/>
          </a:bodyPr>
          <a:lstStyle/>
          <a:p>
            <a:pPr>
              <a:spcBef>
                <a:spcPct val="50000"/>
              </a:spcBef>
            </a:pPr>
            <a:r>
              <a:rPr lang="en-US" altLang="zh-CN" sz="2000" b="1" dirty="0"/>
              <a:t>III. Light Weight Panel Specifications</a:t>
            </a:r>
          </a:p>
        </p:txBody>
      </p:sp>
      <p:sp>
        <p:nvSpPr>
          <p:cNvPr id="29732" name="页脚占位符 3"/>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idx="4294967295"/>
          </p:nvPr>
        </p:nvSpPr>
        <p:spPr>
          <a:xfrm>
            <a:off x="457200" y="914400"/>
            <a:ext cx="5181600" cy="533400"/>
          </a:xfrm>
        </p:spPr>
        <p:txBody>
          <a:bodyPr/>
          <a:lstStyle/>
          <a:p>
            <a:pPr eaLnBrk="1" hangingPunct="1"/>
            <a:r>
              <a:rPr lang="en-US" altLang="zh-CN" sz="2000" b="1" dirty="0"/>
              <a:t>Light Weight  Panel Advantages</a:t>
            </a:r>
            <a:endParaRPr lang="zh-CN" altLang="en-US" sz="2000" dirty="0"/>
          </a:p>
        </p:txBody>
      </p:sp>
      <p:sp>
        <p:nvSpPr>
          <p:cNvPr id="30723" name="Rectangle 5"/>
          <p:cNvSpPr>
            <a:spLocks noChangeArrowheads="1"/>
          </p:cNvSpPr>
          <p:nvPr/>
        </p:nvSpPr>
        <p:spPr bwMode="auto">
          <a:xfrm>
            <a:off x="3008313" y="4652963"/>
            <a:ext cx="5688012" cy="431800"/>
          </a:xfrm>
          <a:prstGeom prst="rect">
            <a:avLst/>
          </a:prstGeom>
          <a:noFill/>
          <a:ln w="9525">
            <a:noFill/>
            <a:miter lim="800000"/>
          </a:ln>
        </p:spPr>
        <p:txBody>
          <a:bodyPr/>
          <a:lstStyle/>
          <a:p>
            <a:pPr marL="342900" indent="-342900">
              <a:lnSpc>
                <a:spcPct val="80000"/>
              </a:lnSpc>
              <a:spcBef>
                <a:spcPct val="20000"/>
              </a:spcBef>
              <a:buFontTx/>
              <a:buChar char="•"/>
            </a:pPr>
            <a:endParaRPr lang="zh-CN" altLang="en-US"/>
          </a:p>
        </p:txBody>
      </p:sp>
      <p:grpSp>
        <p:nvGrpSpPr>
          <p:cNvPr id="30724" name="Group 5"/>
          <p:cNvGrpSpPr/>
          <p:nvPr/>
        </p:nvGrpSpPr>
        <p:grpSpPr bwMode="auto">
          <a:xfrm>
            <a:off x="2914650" y="1566863"/>
            <a:ext cx="1749425" cy="1536700"/>
            <a:chOff x="0" y="0"/>
            <a:chExt cx="1102" cy="968"/>
          </a:xfrm>
        </p:grpSpPr>
        <p:pic>
          <p:nvPicPr>
            <p:cNvPr id="30748" name="AutoShape 22"/>
            <p:cNvPicPr>
              <a:picLocks noChangeArrowheads="1"/>
            </p:cNvPicPr>
            <p:nvPr/>
          </p:nvPicPr>
          <p:blipFill>
            <a:blip r:embed="rId2" cstate="print"/>
            <a:srcRect/>
            <a:stretch>
              <a:fillRect/>
            </a:stretch>
          </p:blipFill>
          <p:spPr bwMode="auto">
            <a:xfrm>
              <a:off x="0" y="0"/>
              <a:ext cx="1102" cy="968"/>
            </a:xfrm>
            <a:prstGeom prst="rect">
              <a:avLst/>
            </a:prstGeom>
            <a:noFill/>
            <a:ln w="9525">
              <a:noFill/>
              <a:miter lim="800000"/>
              <a:headEnd/>
              <a:tailEnd/>
            </a:ln>
          </p:spPr>
        </p:pic>
        <p:sp>
          <p:nvSpPr>
            <p:cNvPr id="30749" name="Text Box 7"/>
            <p:cNvSpPr txBox="1">
              <a:spLocks noChangeArrowheads="1"/>
            </p:cNvSpPr>
            <p:nvPr/>
          </p:nvSpPr>
          <p:spPr bwMode="auto">
            <a:xfrm>
              <a:off x="208" y="170"/>
              <a:ext cx="687" cy="595"/>
            </a:xfrm>
            <a:prstGeom prst="rect">
              <a:avLst/>
            </a:prstGeom>
            <a:noFill/>
            <a:ln w="9525">
              <a:noFill/>
              <a:miter lim="800000"/>
            </a:ln>
          </p:spPr>
          <p:txBody>
            <a:bodyPr wrap="none" anchor="ctr"/>
            <a:lstStyle/>
            <a:p>
              <a:pPr algn="ctr"/>
              <a:r>
                <a:rPr lang="en-US" altLang="zh-CN" sz="2000" b="1" dirty="0"/>
                <a:t>Water </a:t>
              </a:r>
            </a:p>
            <a:p>
              <a:pPr algn="ctr"/>
              <a:r>
                <a:rPr lang="en-US" altLang="zh-CN" sz="2000" b="1" dirty="0"/>
                <a:t>Proof</a:t>
              </a:r>
            </a:p>
          </p:txBody>
        </p:sp>
      </p:grpSp>
      <p:grpSp>
        <p:nvGrpSpPr>
          <p:cNvPr id="30725" name="Group 8"/>
          <p:cNvGrpSpPr/>
          <p:nvPr/>
        </p:nvGrpSpPr>
        <p:grpSpPr bwMode="auto">
          <a:xfrm>
            <a:off x="3749675" y="3011488"/>
            <a:ext cx="1749425" cy="1541462"/>
            <a:chOff x="0" y="0"/>
            <a:chExt cx="1102" cy="971"/>
          </a:xfrm>
        </p:grpSpPr>
        <p:pic>
          <p:nvPicPr>
            <p:cNvPr id="30746" name="AutoShape 31"/>
            <p:cNvPicPr>
              <a:picLocks noChangeArrowheads="1"/>
            </p:cNvPicPr>
            <p:nvPr/>
          </p:nvPicPr>
          <p:blipFill>
            <a:blip r:embed="rId3" cstate="print"/>
            <a:srcRect/>
            <a:stretch>
              <a:fillRect/>
            </a:stretch>
          </p:blipFill>
          <p:spPr bwMode="auto">
            <a:xfrm>
              <a:off x="0" y="0"/>
              <a:ext cx="1102" cy="971"/>
            </a:xfrm>
            <a:prstGeom prst="rect">
              <a:avLst/>
            </a:prstGeom>
            <a:noFill/>
            <a:ln w="9525">
              <a:noFill/>
              <a:miter lim="800000"/>
              <a:headEnd/>
              <a:tailEnd/>
            </a:ln>
          </p:spPr>
        </p:pic>
        <p:sp>
          <p:nvSpPr>
            <p:cNvPr id="30747" name="Text Box 10"/>
            <p:cNvSpPr txBox="1">
              <a:spLocks noChangeArrowheads="1"/>
            </p:cNvSpPr>
            <p:nvPr/>
          </p:nvSpPr>
          <p:spPr bwMode="auto">
            <a:xfrm>
              <a:off x="210" y="172"/>
              <a:ext cx="687" cy="595"/>
            </a:xfrm>
            <a:prstGeom prst="rect">
              <a:avLst/>
            </a:prstGeom>
            <a:noFill/>
            <a:ln w="9525">
              <a:noFill/>
              <a:miter lim="800000"/>
            </a:ln>
          </p:spPr>
          <p:txBody>
            <a:bodyPr wrap="none" anchor="ctr"/>
            <a:lstStyle/>
            <a:p>
              <a:pPr algn="ctr"/>
              <a:r>
                <a:rPr lang="en-US" altLang="zh-CN" sz="2000" b="1">
                  <a:solidFill>
                    <a:schemeClr val="bg1"/>
                  </a:solidFill>
                </a:rPr>
                <a:t>Light </a:t>
              </a:r>
            </a:p>
            <a:p>
              <a:pPr algn="ctr"/>
              <a:r>
                <a:rPr lang="en-US" altLang="zh-CN" sz="2000" b="1">
                  <a:solidFill>
                    <a:schemeClr val="bg1"/>
                  </a:solidFill>
                </a:rPr>
                <a:t>Weight</a:t>
              </a:r>
            </a:p>
          </p:txBody>
        </p:sp>
      </p:grpSp>
      <p:grpSp>
        <p:nvGrpSpPr>
          <p:cNvPr id="30726" name="Group 11"/>
          <p:cNvGrpSpPr/>
          <p:nvPr/>
        </p:nvGrpSpPr>
        <p:grpSpPr bwMode="auto">
          <a:xfrm>
            <a:off x="4548188" y="4383088"/>
            <a:ext cx="1839912" cy="1541462"/>
            <a:chOff x="0" y="0"/>
            <a:chExt cx="1159" cy="971"/>
          </a:xfrm>
        </p:grpSpPr>
        <p:pic>
          <p:nvPicPr>
            <p:cNvPr id="30744" name="AutoShape 32"/>
            <p:cNvPicPr>
              <a:picLocks noChangeArrowheads="1"/>
            </p:cNvPicPr>
            <p:nvPr/>
          </p:nvPicPr>
          <p:blipFill>
            <a:blip r:embed="rId4" cstate="print"/>
            <a:srcRect/>
            <a:stretch>
              <a:fillRect/>
            </a:stretch>
          </p:blipFill>
          <p:spPr bwMode="auto">
            <a:xfrm>
              <a:off x="0" y="0"/>
              <a:ext cx="1159" cy="971"/>
            </a:xfrm>
            <a:prstGeom prst="rect">
              <a:avLst/>
            </a:prstGeom>
            <a:noFill/>
            <a:ln w="9525">
              <a:noFill/>
              <a:miter lim="800000"/>
              <a:headEnd/>
              <a:tailEnd/>
            </a:ln>
          </p:spPr>
        </p:pic>
        <p:sp>
          <p:nvSpPr>
            <p:cNvPr id="30745" name="Text Box 13"/>
            <p:cNvSpPr txBox="1">
              <a:spLocks noChangeArrowheads="1"/>
            </p:cNvSpPr>
            <p:nvPr/>
          </p:nvSpPr>
          <p:spPr bwMode="auto">
            <a:xfrm>
              <a:off x="235" y="172"/>
              <a:ext cx="687" cy="595"/>
            </a:xfrm>
            <a:prstGeom prst="rect">
              <a:avLst/>
            </a:prstGeom>
            <a:noFill/>
            <a:ln w="9525">
              <a:noFill/>
              <a:miter lim="800000"/>
            </a:ln>
          </p:spPr>
          <p:txBody>
            <a:bodyPr wrap="none" anchor="ctr"/>
            <a:lstStyle/>
            <a:p>
              <a:pPr algn="ctr"/>
              <a:r>
                <a:rPr lang="en-US" altLang="zh-CN" sz="2000" b="1"/>
                <a:t>Fast </a:t>
              </a:r>
            </a:p>
            <a:p>
              <a:pPr algn="ctr"/>
              <a:r>
                <a:rPr lang="en-US" altLang="zh-CN" b="1"/>
                <a:t>Construction</a:t>
              </a:r>
            </a:p>
          </p:txBody>
        </p:sp>
      </p:grpSp>
      <p:grpSp>
        <p:nvGrpSpPr>
          <p:cNvPr id="30727" name="Group 14"/>
          <p:cNvGrpSpPr/>
          <p:nvPr/>
        </p:nvGrpSpPr>
        <p:grpSpPr bwMode="auto">
          <a:xfrm>
            <a:off x="4591050" y="1566863"/>
            <a:ext cx="1749425" cy="1536700"/>
            <a:chOff x="0" y="0"/>
            <a:chExt cx="1102" cy="968"/>
          </a:xfrm>
        </p:grpSpPr>
        <p:pic>
          <p:nvPicPr>
            <p:cNvPr id="30742" name="AutoShape 33"/>
            <p:cNvPicPr>
              <a:picLocks noChangeArrowheads="1"/>
            </p:cNvPicPr>
            <p:nvPr/>
          </p:nvPicPr>
          <p:blipFill>
            <a:blip r:embed="rId5" cstate="print"/>
            <a:srcRect/>
            <a:stretch>
              <a:fillRect/>
            </a:stretch>
          </p:blipFill>
          <p:spPr bwMode="auto">
            <a:xfrm>
              <a:off x="0" y="0"/>
              <a:ext cx="1102" cy="968"/>
            </a:xfrm>
            <a:prstGeom prst="rect">
              <a:avLst/>
            </a:prstGeom>
            <a:noFill/>
            <a:ln w="9525">
              <a:noFill/>
              <a:miter lim="800000"/>
              <a:headEnd/>
              <a:tailEnd/>
            </a:ln>
          </p:spPr>
        </p:pic>
        <p:sp>
          <p:nvSpPr>
            <p:cNvPr id="30743" name="Text Box 16"/>
            <p:cNvSpPr txBox="1">
              <a:spLocks noChangeArrowheads="1"/>
            </p:cNvSpPr>
            <p:nvPr/>
          </p:nvSpPr>
          <p:spPr bwMode="auto">
            <a:xfrm>
              <a:off x="208" y="170"/>
              <a:ext cx="687" cy="595"/>
            </a:xfrm>
            <a:prstGeom prst="rect">
              <a:avLst/>
            </a:prstGeom>
            <a:noFill/>
            <a:ln w="9525">
              <a:noFill/>
              <a:miter lim="800000"/>
            </a:ln>
          </p:spPr>
          <p:txBody>
            <a:bodyPr wrap="none" anchor="ctr"/>
            <a:lstStyle/>
            <a:p>
              <a:pPr algn="ctr"/>
              <a:r>
                <a:rPr lang="en-US" altLang="zh-CN" sz="2000" b="1"/>
                <a:t>Fire </a:t>
              </a:r>
            </a:p>
            <a:p>
              <a:pPr algn="ctr"/>
              <a:r>
                <a:rPr lang="en-US" altLang="zh-CN" sz="2000" b="1"/>
                <a:t>Proof</a:t>
              </a:r>
            </a:p>
          </p:txBody>
        </p:sp>
      </p:grpSp>
      <p:grpSp>
        <p:nvGrpSpPr>
          <p:cNvPr id="30728" name="Group 17"/>
          <p:cNvGrpSpPr/>
          <p:nvPr/>
        </p:nvGrpSpPr>
        <p:grpSpPr bwMode="auto">
          <a:xfrm>
            <a:off x="2073275" y="3011488"/>
            <a:ext cx="1749425" cy="1541462"/>
            <a:chOff x="0" y="0"/>
            <a:chExt cx="1102" cy="971"/>
          </a:xfrm>
        </p:grpSpPr>
        <p:pic>
          <p:nvPicPr>
            <p:cNvPr id="30740" name="AutoShape 34"/>
            <p:cNvPicPr>
              <a:picLocks noChangeArrowheads="1"/>
            </p:cNvPicPr>
            <p:nvPr/>
          </p:nvPicPr>
          <p:blipFill>
            <a:blip r:embed="rId6" cstate="print"/>
            <a:srcRect/>
            <a:stretch>
              <a:fillRect/>
            </a:stretch>
          </p:blipFill>
          <p:spPr bwMode="auto">
            <a:xfrm>
              <a:off x="0" y="0"/>
              <a:ext cx="1102" cy="971"/>
            </a:xfrm>
            <a:prstGeom prst="rect">
              <a:avLst/>
            </a:prstGeom>
            <a:noFill/>
            <a:ln w="9525">
              <a:noFill/>
              <a:miter lim="800000"/>
              <a:headEnd/>
              <a:tailEnd/>
            </a:ln>
          </p:spPr>
        </p:pic>
        <p:sp>
          <p:nvSpPr>
            <p:cNvPr id="30741" name="Text Box 19"/>
            <p:cNvSpPr txBox="1">
              <a:spLocks noChangeArrowheads="1"/>
            </p:cNvSpPr>
            <p:nvPr/>
          </p:nvSpPr>
          <p:spPr bwMode="auto">
            <a:xfrm>
              <a:off x="210" y="172"/>
              <a:ext cx="687" cy="595"/>
            </a:xfrm>
            <a:prstGeom prst="rect">
              <a:avLst/>
            </a:prstGeom>
            <a:noFill/>
            <a:ln w="9525">
              <a:noFill/>
              <a:miter lim="800000"/>
            </a:ln>
          </p:spPr>
          <p:txBody>
            <a:bodyPr wrap="none" anchor="ctr"/>
            <a:lstStyle/>
            <a:p>
              <a:pPr algn="ctr"/>
              <a:r>
                <a:rPr lang="en-US" altLang="zh-CN" sz="2000" b="1"/>
                <a:t>Heat </a:t>
              </a:r>
            </a:p>
            <a:p>
              <a:pPr algn="ctr"/>
              <a:r>
                <a:rPr lang="en-US" altLang="zh-CN" sz="2000" b="1"/>
                <a:t>Insulation</a:t>
              </a:r>
            </a:p>
          </p:txBody>
        </p:sp>
      </p:grpSp>
      <p:grpSp>
        <p:nvGrpSpPr>
          <p:cNvPr id="30729" name="Group 20"/>
          <p:cNvGrpSpPr/>
          <p:nvPr/>
        </p:nvGrpSpPr>
        <p:grpSpPr bwMode="auto">
          <a:xfrm>
            <a:off x="5426075" y="3011488"/>
            <a:ext cx="1749425" cy="1541462"/>
            <a:chOff x="0" y="0"/>
            <a:chExt cx="1102" cy="971"/>
          </a:xfrm>
        </p:grpSpPr>
        <p:pic>
          <p:nvPicPr>
            <p:cNvPr id="30738" name="AutoShape 35"/>
            <p:cNvPicPr>
              <a:picLocks noChangeArrowheads="1"/>
            </p:cNvPicPr>
            <p:nvPr/>
          </p:nvPicPr>
          <p:blipFill>
            <a:blip r:embed="rId7" cstate="print"/>
            <a:srcRect/>
            <a:stretch>
              <a:fillRect/>
            </a:stretch>
          </p:blipFill>
          <p:spPr bwMode="auto">
            <a:xfrm>
              <a:off x="0" y="0"/>
              <a:ext cx="1102" cy="971"/>
            </a:xfrm>
            <a:prstGeom prst="rect">
              <a:avLst/>
            </a:prstGeom>
            <a:noFill/>
            <a:ln w="9525">
              <a:noFill/>
              <a:miter lim="800000"/>
              <a:headEnd/>
              <a:tailEnd/>
            </a:ln>
          </p:spPr>
        </p:pic>
        <p:sp>
          <p:nvSpPr>
            <p:cNvPr id="30739" name="Text Box 22"/>
            <p:cNvSpPr txBox="1">
              <a:spLocks noChangeArrowheads="1"/>
            </p:cNvSpPr>
            <p:nvPr/>
          </p:nvSpPr>
          <p:spPr bwMode="auto">
            <a:xfrm>
              <a:off x="210" y="172"/>
              <a:ext cx="687" cy="595"/>
            </a:xfrm>
            <a:prstGeom prst="rect">
              <a:avLst/>
            </a:prstGeom>
            <a:noFill/>
            <a:ln w="9525">
              <a:noFill/>
              <a:miter lim="800000"/>
            </a:ln>
          </p:spPr>
          <p:txBody>
            <a:bodyPr wrap="none" anchor="ctr"/>
            <a:lstStyle/>
            <a:p>
              <a:pPr algn="ctr"/>
              <a:r>
                <a:rPr lang="en-US" altLang="zh-CN" sz="2000" b="1"/>
                <a:t>Sound </a:t>
              </a:r>
            </a:p>
            <a:p>
              <a:pPr algn="ctr"/>
              <a:r>
                <a:rPr lang="en-US" altLang="zh-CN" sz="2000" b="1"/>
                <a:t>Insulation</a:t>
              </a:r>
            </a:p>
          </p:txBody>
        </p:sp>
      </p:grpSp>
      <p:grpSp>
        <p:nvGrpSpPr>
          <p:cNvPr id="30730" name="Group 23"/>
          <p:cNvGrpSpPr/>
          <p:nvPr/>
        </p:nvGrpSpPr>
        <p:grpSpPr bwMode="auto">
          <a:xfrm>
            <a:off x="2914650" y="4383088"/>
            <a:ext cx="1749425" cy="1541462"/>
            <a:chOff x="0" y="0"/>
            <a:chExt cx="1102" cy="971"/>
          </a:xfrm>
        </p:grpSpPr>
        <p:pic>
          <p:nvPicPr>
            <p:cNvPr id="30736" name="AutoShape 36"/>
            <p:cNvPicPr>
              <a:picLocks noChangeArrowheads="1"/>
            </p:cNvPicPr>
            <p:nvPr/>
          </p:nvPicPr>
          <p:blipFill>
            <a:blip r:embed="rId8" cstate="print"/>
            <a:srcRect/>
            <a:stretch>
              <a:fillRect/>
            </a:stretch>
          </p:blipFill>
          <p:spPr bwMode="auto">
            <a:xfrm>
              <a:off x="0" y="0"/>
              <a:ext cx="1102" cy="971"/>
            </a:xfrm>
            <a:prstGeom prst="rect">
              <a:avLst/>
            </a:prstGeom>
            <a:noFill/>
            <a:ln w="9525">
              <a:noFill/>
              <a:miter lim="800000"/>
              <a:headEnd/>
              <a:tailEnd/>
            </a:ln>
          </p:spPr>
        </p:pic>
        <p:sp>
          <p:nvSpPr>
            <p:cNvPr id="30737" name="Text Box 25"/>
            <p:cNvSpPr txBox="1">
              <a:spLocks noChangeArrowheads="1"/>
            </p:cNvSpPr>
            <p:nvPr/>
          </p:nvSpPr>
          <p:spPr bwMode="auto">
            <a:xfrm>
              <a:off x="208" y="172"/>
              <a:ext cx="687" cy="595"/>
            </a:xfrm>
            <a:prstGeom prst="rect">
              <a:avLst/>
            </a:prstGeom>
            <a:noFill/>
            <a:ln w="9525">
              <a:noFill/>
              <a:miter lim="800000"/>
            </a:ln>
          </p:spPr>
          <p:txBody>
            <a:bodyPr wrap="none" anchor="ctr"/>
            <a:lstStyle/>
            <a:p>
              <a:pPr algn="ctr"/>
              <a:r>
                <a:rPr lang="en-US" altLang="zh-CN" sz="2000" b="1"/>
                <a:t>High </a:t>
              </a:r>
            </a:p>
            <a:p>
              <a:pPr algn="ctr"/>
              <a:r>
                <a:rPr lang="en-US" altLang="zh-CN" sz="2000" b="1"/>
                <a:t>Strength</a:t>
              </a:r>
            </a:p>
          </p:txBody>
        </p:sp>
      </p:grpSp>
      <p:pic>
        <p:nvPicPr>
          <p:cNvPr id="30731" name="Picture 37" descr="292868209"/>
          <p:cNvPicPr>
            <a:picLocks noChangeAspect="1" noChangeArrowheads="1"/>
          </p:cNvPicPr>
          <p:nvPr/>
        </p:nvPicPr>
        <p:blipFill>
          <a:blip r:embed="rId9" cstate="print"/>
          <a:srcRect/>
          <a:stretch>
            <a:fillRect/>
          </a:stretch>
        </p:blipFill>
        <p:spPr bwMode="auto">
          <a:xfrm>
            <a:off x="6629400" y="1676400"/>
            <a:ext cx="1728788" cy="1295400"/>
          </a:xfrm>
          <a:prstGeom prst="rect">
            <a:avLst/>
          </a:prstGeom>
          <a:noFill/>
          <a:ln w="9525">
            <a:noFill/>
            <a:miter lim="800000"/>
            <a:headEnd/>
            <a:tailEnd/>
          </a:ln>
        </p:spPr>
      </p:pic>
      <p:pic>
        <p:nvPicPr>
          <p:cNvPr id="30732" name="Picture 38" descr="1219304753172jpg"/>
          <p:cNvPicPr>
            <a:picLocks noChangeAspect="1" noChangeArrowheads="1"/>
          </p:cNvPicPr>
          <p:nvPr/>
        </p:nvPicPr>
        <p:blipFill>
          <a:blip r:embed="rId10" cstate="print"/>
          <a:srcRect/>
          <a:stretch>
            <a:fillRect/>
          </a:stretch>
        </p:blipFill>
        <p:spPr bwMode="auto">
          <a:xfrm>
            <a:off x="381000" y="1744663"/>
            <a:ext cx="1944688" cy="1303337"/>
          </a:xfrm>
          <a:prstGeom prst="rect">
            <a:avLst/>
          </a:prstGeom>
          <a:noFill/>
          <a:ln w="9525">
            <a:noFill/>
            <a:miter lim="800000"/>
            <a:headEnd/>
            <a:tailEnd/>
          </a:ln>
        </p:spPr>
      </p:pic>
      <p:pic>
        <p:nvPicPr>
          <p:cNvPr id="30733" name="Picture 39" descr="Strong Panel"/>
          <p:cNvPicPr>
            <a:picLocks noChangeAspect="1" noChangeArrowheads="1"/>
          </p:cNvPicPr>
          <p:nvPr/>
        </p:nvPicPr>
        <p:blipFill>
          <a:blip r:embed="rId11" cstate="print"/>
          <a:srcRect/>
          <a:stretch>
            <a:fillRect/>
          </a:stretch>
        </p:blipFill>
        <p:spPr bwMode="auto">
          <a:xfrm>
            <a:off x="381000" y="3862388"/>
            <a:ext cx="1562100" cy="2081212"/>
          </a:xfrm>
          <a:prstGeom prst="rect">
            <a:avLst/>
          </a:prstGeom>
          <a:noFill/>
          <a:ln w="9525">
            <a:noFill/>
            <a:miter lim="800000"/>
            <a:headEnd/>
            <a:tailEnd/>
          </a:ln>
        </p:spPr>
      </p:pic>
      <p:pic>
        <p:nvPicPr>
          <p:cNvPr id="30734" name="Picture 40" descr="Solomon Island-1"/>
          <p:cNvPicPr>
            <a:picLocks noChangeAspect="1" noChangeArrowheads="1"/>
          </p:cNvPicPr>
          <p:nvPr/>
        </p:nvPicPr>
        <p:blipFill>
          <a:blip r:embed="rId12" cstate="print"/>
          <a:srcRect/>
          <a:stretch>
            <a:fillRect/>
          </a:stretch>
        </p:blipFill>
        <p:spPr bwMode="auto">
          <a:xfrm>
            <a:off x="6553200" y="4572000"/>
            <a:ext cx="1871663" cy="1403350"/>
          </a:xfrm>
          <a:prstGeom prst="rect">
            <a:avLst/>
          </a:prstGeom>
          <a:noFill/>
          <a:ln w="9525">
            <a:noFill/>
            <a:miter lim="800000"/>
            <a:headEnd/>
            <a:tailEnd/>
          </a:ln>
        </p:spPr>
      </p:pic>
      <p:sp>
        <p:nvSpPr>
          <p:cNvPr id="30735" name="页脚占位符 28"/>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sp>
        <p:nvSpPr>
          <p:cNvPr id="3" name="TextBox 2"/>
          <p:cNvSpPr txBox="1"/>
          <p:nvPr/>
        </p:nvSpPr>
        <p:spPr>
          <a:xfrm>
            <a:off x="1371684" y="762070"/>
            <a:ext cx="7238810" cy="5786199"/>
          </a:xfrm>
          <a:prstGeom prst="rect">
            <a:avLst/>
          </a:prstGeom>
          <a:noFill/>
        </p:spPr>
        <p:txBody>
          <a:bodyPr wrap="square" rtlCol="0">
            <a:spAutoFit/>
          </a:bodyPr>
          <a:lstStyle/>
          <a:p>
            <a:r>
              <a:rPr lang="en-US" altLang="zh-CN" sz="2800" dirty="0"/>
              <a:t>                     Advantages</a:t>
            </a:r>
          </a:p>
          <a:p>
            <a:r>
              <a:rPr lang="en-US" altLang="zh-CN" dirty="0"/>
              <a:t>1, Waterproof and  dampproof –The experiment shows that make a water pool with our panel and fill the water .Without any waterproof facing , after one year , the outside of ppl keep dry and no water mark , there is no  bead on the surface in the wet climate </a:t>
            </a:r>
          </a:p>
          <a:p>
            <a:endParaRPr lang="en-US" altLang="zh-CN" dirty="0"/>
          </a:p>
          <a:p>
            <a:r>
              <a:rPr lang="en-US" altLang="zh-CN" dirty="0"/>
              <a:t>2, Fireproof : The panel has good fireproof performance , Attested by the national construction materials quality supervision and inspection center , the fireproof limite is 4 hours and national  level A incombustibility .</a:t>
            </a:r>
          </a:p>
          <a:p>
            <a:endParaRPr lang="en-US" altLang="zh-CN" dirty="0"/>
          </a:p>
          <a:p>
            <a:r>
              <a:rPr lang="en-US" altLang="zh-CN" dirty="0"/>
              <a:t>3 , The raw materials of the panel is EPS Polystyrene grain which has good sound insulation and absorption performance </a:t>
            </a:r>
          </a:p>
          <a:p>
            <a:endParaRPr lang="en-US" altLang="zh-CN" dirty="0"/>
          </a:p>
          <a:p>
            <a:r>
              <a:rPr lang="en-US" altLang="zh-CN" dirty="0"/>
              <a:t>4, Short construction period , high efficiency .</a:t>
            </a:r>
          </a:p>
          <a:p>
            <a:r>
              <a:rPr lang="en-US" altLang="zh-CN" dirty="0"/>
              <a:t>Dry way construction , can be sawed , can be cut , can be drilled . Achieved the assembly  installation , the speed is 6-7 times higher than the traditional block , greatly reduce the construction period  </a:t>
            </a:r>
          </a:p>
          <a:p>
            <a:endParaRPr lang="en-US" altLang="zh-CN" dirty="0"/>
          </a:p>
          <a:p>
            <a:endParaRPr lang="zh-CN" altLang="en-US" dirty="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sp>
        <p:nvSpPr>
          <p:cNvPr id="4" name="TextBox 3"/>
          <p:cNvSpPr txBox="1"/>
          <p:nvPr/>
        </p:nvSpPr>
        <p:spPr>
          <a:xfrm>
            <a:off x="609704" y="1905040"/>
            <a:ext cx="8229384" cy="4801314"/>
          </a:xfrm>
          <a:prstGeom prst="rect">
            <a:avLst/>
          </a:prstGeom>
          <a:noFill/>
        </p:spPr>
        <p:txBody>
          <a:bodyPr wrap="square" rtlCol="0">
            <a:spAutoFit/>
          </a:bodyPr>
          <a:lstStyle/>
          <a:p>
            <a:r>
              <a:rPr lang="en-US" altLang="zh-CN" dirty="0"/>
              <a:t>5 , Light weight and  earthquack proof </a:t>
            </a:r>
          </a:p>
          <a:p>
            <a:r>
              <a:rPr lang="en-US" altLang="zh-CN" dirty="0"/>
              <a:t>The weight of the panel is 10 times lighter than the trantional brick , can solve the beam , column , foundation problems . The panel column connection has good earthquack proof performance . Not only appy to the low –rise building , also apply to the high rise building and soft geology building . </a:t>
            </a:r>
          </a:p>
          <a:p>
            <a:endParaRPr lang="en-US" altLang="zh-CN" dirty="0"/>
          </a:p>
          <a:p>
            <a:r>
              <a:rPr lang="en-US" altLang="zh-CN" dirty="0"/>
              <a:t>6, Energy saving and enviroment friendly </a:t>
            </a:r>
          </a:p>
          <a:p>
            <a:r>
              <a:rPr lang="en-US" altLang="zh-CN" dirty="0"/>
              <a:t>The core materials of the panel is the EPS polystyrene grain which has good preservation function can reduce the cost of the electric . It is the best choice for energy saving . All the raw materials are according to the requirement of national enviroment protection department , no pollution in produce , no , waste in the installation </a:t>
            </a:r>
          </a:p>
          <a:p>
            <a:endParaRPr lang="en-US" altLang="zh-CN" dirty="0"/>
          </a:p>
          <a:p>
            <a:r>
              <a:rPr lang="en-US" altLang="zh-CN" dirty="0"/>
              <a:t>7, Increase the usable area , reduce the construction cost </a:t>
            </a:r>
          </a:p>
          <a:p>
            <a:r>
              <a:rPr lang="en-US" altLang="zh-CN" dirty="0"/>
              <a:t>The panel is thinner than the tradional block and it can increase more than 8-10% area , save a lot of construction space and reduce the cost . Meanwhile , light in weight , also can save the cost on the structure of building . s</a:t>
            </a:r>
            <a:endParaRPr lang="zh-CN" altLang="en-US" dirty="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p:cNvSpPr txBox="1">
            <a:spLocks noChangeArrowheads="1"/>
          </p:cNvSpPr>
          <p:nvPr/>
        </p:nvSpPr>
        <p:spPr bwMode="auto">
          <a:xfrm>
            <a:off x="990600" y="838200"/>
            <a:ext cx="6553200" cy="398780"/>
          </a:xfrm>
          <a:prstGeom prst="rect">
            <a:avLst/>
          </a:prstGeom>
          <a:noFill/>
          <a:ln w="9525">
            <a:noFill/>
            <a:miter lim="800000"/>
          </a:ln>
        </p:spPr>
        <p:txBody>
          <a:bodyPr>
            <a:spAutoFit/>
          </a:bodyPr>
          <a:lstStyle/>
          <a:p>
            <a:pPr>
              <a:spcBef>
                <a:spcPct val="50000"/>
              </a:spcBef>
            </a:pPr>
            <a:r>
              <a:rPr lang="en-US" altLang="zh-CN" sz="2000" b="1" dirty="0"/>
              <a:t>V. Light Weight Panel Performances</a:t>
            </a:r>
          </a:p>
        </p:txBody>
      </p:sp>
      <p:pic>
        <p:nvPicPr>
          <p:cNvPr id="31747" name="图片 3" descr="锐佳宣传册6.jpg"/>
          <p:cNvPicPr>
            <a:picLocks noChangeAspect="1"/>
          </p:cNvPicPr>
          <p:nvPr/>
        </p:nvPicPr>
        <p:blipFill>
          <a:blip r:embed="rId2" cstate="print"/>
          <a:srcRect/>
          <a:stretch>
            <a:fillRect/>
          </a:stretch>
        </p:blipFill>
        <p:spPr bwMode="auto">
          <a:xfrm>
            <a:off x="-532765" y="1332865"/>
            <a:ext cx="9144000" cy="5867400"/>
          </a:xfrm>
          <a:prstGeom prst="rect">
            <a:avLst/>
          </a:prstGeom>
          <a:noFill/>
          <a:ln w="9525">
            <a:noFill/>
            <a:miter lim="800000"/>
            <a:headEnd/>
            <a:tailEnd/>
          </a:ln>
        </p:spPr>
      </p:pic>
      <p:sp>
        <p:nvSpPr>
          <p:cNvPr id="31748" name="页脚占位符 3"/>
          <p:cNvSpPr>
            <a:spLocks noGrp="1"/>
          </p:cNvSpPr>
          <p:nvPr>
            <p:ph type="ftr" sz="quarter" idx="11"/>
          </p:nvPr>
        </p:nvSpPr>
        <p:spPr bwMode="auto">
          <a:xfrm>
            <a:off x="76200" y="6492875"/>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 3" descr="11.jpg"/>
          <p:cNvPicPr>
            <a:picLocks noChangeAspect="1" noChangeArrowheads="1"/>
          </p:cNvPicPr>
          <p:nvPr/>
        </p:nvPicPr>
        <p:blipFill>
          <a:blip r:embed="rId2" cstate="print"/>
          <a:srcRect/>
          <a:stretch>
            <a:fillRect/>
          </a:stretch>
        </p:blipFill>
        <p:spPr bwMode="auto">
          <a:xfrm>
            <a:off x="838200" y="1800225"/>
            <a:ext cx="7200900" cy="1400175"/>
          </a:xfrm>
          <a:prstGeom prst="rect">
            <a:avLst/>
          </a:prstGeom>
          <a:noFill/>
          <a:ln w="9525">
            <a:noFill/>
            <a:miter lim="800000"/>
            <a:headEnd/>
            <a:tailEnd/>
          </a:ln>
        </p:spPr>
      </p:pic>
      <p:pic>
        <p:nvPicPr>
          <p:cNvPr id="32771" name="图片 4" descr="12.jpg"/>
          <p:cNvPicPr>
            <a:picLocks noChangeAspect="1" noChangeArrowheads="1"/>
          </p:cNvPicPr>
          <p:nvPr/>
        </p:nvPicPr>
        <p:blipFill>
          <a:blip r:embed="rId3" cstate="print"/>
          <a:srcRect/>
          <a:stretch>
            <a:fillRect/>
          </a:stretch>
        </p:blipFill>
        <p:spPr bwMode="auto">
          <a:xfrm>
            <a:off x="304800" y="3465513"/>
            <a:ext cx="8534400" cy="2097087"/>
          </a:xfrm>
          <a:prstGeom prst="rect">
            <a:avLst/>
          </a:prstGeom>
          <a:noFill/>
          <a:ln w="9525">
            <a:noFill/>
            <a:miter lim="800000"/>
            <a:headEnd/>
            <a:tailEnd/>
          </a:ln>
        </p:spPr>
      </p:pic>
      <p:sp>
        <p:nvSpPr>
          <p:cNvPr id="32772" name="矩形 7"/>
          <p:cNvSpPr>
            <a:spLocks noChangeArrowheads="1"/>
          </p:cNvSpPr>
          <p:nvPr/>
        </p:nvSpPr>
        <p:spPr bwMode="auto">
          <a:xfrm>
            <a:off x="533400" y="1200150"/>
            <a:ext cx="8001000" cy="400050"/>
          </a:xfrm>
          <a:prstGeom prst="rect">
            <a:avLst/>
          </a:prstGeom>
          <a:noFill/>
          <a:ln w="9525">
            <a:noFill/>
            <a:miter lim="800000"/>
          </a:ln>
        </p:spPr>
        <p:txBody>
          <a:bodyPr>
            <a:spAutoFit/>
          </a:bodyPr>
          <a:lstStyle/>
          <a:p>
            <a:pPr marL="342900" indent="-342900">
              <a:buFont typeface="Arial" panose="020B0604020202020204" pitchFamily="34" charset="0"/>
              <a:buAutoNum type="romanUcPeriod" startAt="6"/>
            </a:pPr>
            <a:r>
              <a:rPr lang="en-US" altLang="zh-CN" sz="2000"/>
              <a:t>installation flow of light weight weight compound sandwich panel</a:t>
            </a:r>
            <a:endParaRPr lang="zh-CN" altLang="en-US" sz="2000"/>
          </a:p>
        </p:txBody>
      </p:sp>
      <p:sp>
        <p:nvSpPr>
          <p:cNvPr id="32773" name="页脚占位符 4"/>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内容占位符 6" descr="13.jpg"/>
          <p:cNvPicPr>
            <a:picLocks noGrp="1" noChangeAspect="1" noChangeArrowheads="1"/>
          </p:cNvPicPr>
          <p:nvPr>
            <p:ph idx="4294967295"/>
          </p:nvPr>
        </p:nvPicPr>
        <p:blipFill>
          <a:blip r:embed="rId2" cstate="print"/>
          <a:srcRect/>
          <a:stretch>
            <a:fillRect/>
          </a:stretch>
        </p:blipFill>
        <p:spPr>
          <a:xfrm>
            <a:off x="981075" y="1600200"/>
            <a:ext cx="7172325" cy="1419225"/>
          </a:xfrm>
        </p:spPr>
      </p:pic>
      <p:pic>
        <p:nvPicPr>
          <p:cNvPr id="33795" name="图片 7" descr="14.jpg"/>
          <p:cNvPicPr>
            <a:picLocks noChangeAspect="1" noChangeArrowheads="1"/>
          </p:cNvPicPr>
          <p:nvPr/>
        </p:nvPicPr>
        <p:blipFill>
          <a:blip r:embed="rId3" cstate="print"/>
          <a:srcRect/>
          <a:stretch>
            <a:fillRect/>
          </a:stretch>
        </p:blipFill>
        <p:spPr bwMode="auto">
          <a:xfrm>
            <a:off x="609600" y="3362325"/>
            <a:ext cx="7926388" cy="2962275"/>
          </a:xfrm>
          <a:prstGeom prst="rect">
            <a:avLst/>
          </a:prstGeom>
          <a:noFill/>
          <a:ln w="9525">
            <a:noFill/>
            <a:miter lim="800000"/>
            <a:headEnd/>
            <a:tailEnd/>
          </a:ln>
        </p:spPr>
      </p:pic>
      <p:sp>
        <p:nvSpPr>
          <p:cNvPr id="33796" name="页脚占位符 3"/>
          <p:cNvSpPr>
            <a:spLocks noGrp="1"/>
          </p:cNvSpPr>
          <p:nvPr>
            <p:ph type="ftr" sz="quarter" idx="11"/>
          </p:nvPr>
        </p:nvSpPr>
        <p:spPr bwMode="auto">
          <a:xfrm>
            <a:off x="2286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内容占位符 3" descr="17.jpg"/>
          <p:cNvPicPr>
            <a:picLocks noGrp="1" noChangeAspect="1" noChangeArrowheads="1"/>
          </p:cNvPicPr>
          <p:nvPr>
            <p:ph idx="4294967295"/>
          </p:nvPr>
        </p:nvPicPr>
        <p:blipFill>
          <a:blip r:embed="rId2" cstate="print"/>
          <a:srcRect/>
          <a:stretch>
            <a:fillRect/>
          </a:stretch>
        </p:blipFill>
        <p:spPr>
          <a:xfrm>
            <a:off x="1295400" y="990600"/>
            <a:ext cx="6248400" cy="1809750"/>
          </a:xfrm>
        </p:spPr>
      </p:pic>
      <p:pic>
        <p:nvPicPr>
          <p:cNvPr id="34819" name="图片 4" descr="18.jpg"/>
          <p:cNvPicPr>
            <a:picLocks noChangeAspect="1" noChangeArrowheads="1"/>
          </p:cNvPicPr>
          <p:nvPr/>
        </p:nvPicPr>
        <p:blipFill>
          <a:blip r:embed="rId3" cstate="print"/>
          <a:srcRect r="3082" b="21526"/>
          <a:stretch>
            <a:fillRect/>
          </a:stretch>
        </p:blipFill>
        <p:spPr bwMode="auto">
          <a:xfrm>
            <a:off x="914400" y="3124200"/>
            <a:ext cx="7239000" cy="2743200"/>
          </a:xfrm>
          <a:prstGeom prst="rect">
            <a:avLst/>
          </a:prstGeom>
          <a:noFill/>
          <a:ln w="9525">
            <a:noFill/>
            <a:miter lim="800000"/>
            <a:headEnd/>
            <a:tailEnd/>
          </a:ln>
        </p:spPr>
      </p:pic>
      <p:sp>
        <p:nvSpPr>
          <p:cNvPr id="34820" name="页脚占位符 3"/>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2" descr="2013-05-19 13.50.43.jpg"/>
          <p:cNvPicPr>
            <a:picLocks noChangeAspect="1"/>
          </p:cNvPicPr>
          <p:nvPr/>
        </p:nvPicPr>
        <p:blipFill>
          <a:blip r:embed="rId2" cstate="print"/>
          <a:srcRect/>
          <a:stretch>
            <a:fillRect/>
          </a:stretch>
        </p:blipFill>
        <p:spPr bwMode="auto">
          <a:xfrm>
            <a:off x="304800" y="1752600"/>
            <a:ext cx="8458200" cy="4648200"/>
          </a:xfrm>
          <a:prstGeom prst="rect">
            <a:avLst/>
          </a:prstGeom>
          <a:noFill/>
          <a:ln w="9525">
            <a:noFill/>
            <a:miter lim="800000"/>
            <a:headEnd/>
            <a:tailEnd/>
          </a:ln>
        </p:spPr>
      </p:pic>
      <p:sp>
        <p:nvSpPr>
          <p:cNvPr id="4" name="TextBox 3"/>
          <p:cNvSpPr txBox="1"/>
          <p:nvPr/>
        </p:nvSpPr>
        <p:spPr>
          <a:xfrm>
            <a:off x="1143000" y="1143000"/>
            <a:ext cx="6629400" cy="368300"/>
          </a:xfrm>
          <a:prstGeom prst="rect">
            <a:avLst/>
          </a:prstGeom>
          <a:noFill/>
        </p:spPr>
        <p:txBody>
          <a:bodyPr>
            <a:spAutoFit/>
          </a:bodyPr>
          <a:lstStyle/>
          <a:p>
            <a:pPr>
              <a:defRPr/>
            </a:pPr>
            <a:r>
              <a:rPr lang="en-US" altLang="zh-CN" dirty="0"/>
              <a:t>                              </a:t>
            </a:r>
            <a:r>
              <a:rPr lang="en-US" altLang="zh-CN" dirty="0">
                <a:solidFill>
                  <a:schemeClr val="tx2">
                    <a:lumMod val="40000"/>
                    <a:lumOff val="60000"/>
                  </a:schemeClr>
                </a:solidFill>
              </a:rPr>
              <a:t>The Production factory  </a:t>
            </a:r>
            <a:endParaRPr lang="zh-CN" altLang="en-US" dirty="0">
              <a:solidFill>
                <a:schemeClr val="tx2">
                  <a:lumMod val="40000"/>
                  <a:lumOff val="60000"/>
                </a:schemeClr>
              </a:solidFill>
            </a:endParaRPr>
          </a:p>
        </p:txBody>
      </p:sp>
      <p:sp>
        <p:nvSpPr>
          <p:cNvPr id="26628" name="页脚占位符 4"/>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图片 2" descr="2013-05-19 13.45.55.jpg"/>
          <p:cNvPicPr>
            <a:picLocks noChangeAspect="1"/>
          </p:cNvPicPr>
          <p:nvPr/>
        </p:nvPicPr>
        <p:blipFill>
          <a:blip r:embed="rId2" cstate="print"/>
          <a:srcRect/>
          <a:stretch>
            <a:fillRect/>
          </a:stretch>
        </p:blipFill>
        <p:spPr bwMode="auto">
          <a:xfrm>
            <a:off x="1828800" y="1828800"/>
            <a:ext cx="5664200" cy="4248150"/>
          </a:xfrm>
          <a:prstGeom prst="rect">
            <a:avLst/>
          </a:prstGeom>
          <a:noFill/>
          <a:ln w="9525">
            <a:noFill/>
            <a:miter lim="800000"/>
            <a:headEnd/>
            <a:tailEnd/>
          </a:ln>
        </p:spPr>
      </p:pic>
      <p:sp>
        <p:nvSpPr>
          <p:cNvPr id="5" name="TextBox 4"/>
          <p:cNvSpPr txBox="1"/>
          <p:nvPr/>
        </p:nvSpPr>
        <p:spPr>
          <a:xfrm>
            <a:off x="1066800" y="1143000"/>
            <a:ext cx="7620000" cy="369888"/>
          </a:xfrm>
          <a:prstGeom prst="rect">
            <a:avLst/>
          </a:prstGeom>
          <a:noFill/>
        </p:spPr>
        <p:txBody>
          <a:bodyPr>
            <a:spAutoFit/>
          </a:bodyPr>
          <a:lstStyle/>
          <a:p>
            <a:pPr>
              <a:defRPr/>
            </a:pPr>
            <a:r>
              <a:rPr lang="en-US" altLang="zh-CN" dirty="0">
                <a:solidFill>
                  <a:schemeClr val="tx2">
                    <a:lumMod val="40000"/>
                    <a:lumOff val="60000"/>
                  </a:schemeClr>
                </a:solidFill>
              </a:rPr>
              <a:t>THE MOULD TO PRODUCE THE SANDWICH WALL PANEL </a:t>
            </a:r>
            <a:endParaRPr lang="zh-CN" altLang="en-US" dirty="0">
              <a:solidFill>
                <a:schemeClr val="tx2">
                  <a:lumMod val="40000"/>
                  <a:lumOff val="60000"/>
                </a:schemeClr>
              </a:solidFill>
            </a:endParaRPr>
          </a:p>
        </p:txBody>
      </p:sp>
      <p:sp>
        <p:nvSpPr>
          <p:cNvPr id="23556" name="页脚占位符 3"/>
          <p:cNvSpPr>
            <a:spLocks noGrp="1"/>
          </p:cNvSpPr>
          <p:nvPr>
            <p:ph type="ftr" sz="quarter" idx="11"/>
          </p:nvPr>
        </p:nvSpPr>
        <p:spPr bwMode="auto">
          <a:xfrm>
            <a:off x="152400" y="6324600"/>
            <a:ext cx="3581400" cy="39687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4" name="图片 3" descr="HTB19DlzHpXXXXXvXFXXq6xXFXXXL.jpg_350x350_副本.jpg"/>
          <p:cNvPicPr>
            <a:picLocks noChangeAspect="1"/>
          </p:cNvPicPr>
          <p:nvPr/>
        </p:nvPicPr>
        <p:blipFill>
          <a:blip r:embed="rId2" cstate="print"/>
          <a:stretch>
            <a:fillRect/>
          </a:stretch>
        </p:blipFill>
        <p:spPr>
          <a:xfrm>
            <a:off x="304911" y="1066862"/>
            <a:ext cx="8229385" cy="5645710"/>
          </a:xfrm>
          <a:prstGeom prst="rect">
            <a:avLst/>
          </a:prstGeom>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3"/>
          <p:cNvSpPr>
            <a:spLocks noChangeArrowheads="1"/>
          </p:cNvSpPr>
          <p:nvPr/>
        </p:nvSpPr>
        <p:spPr bwMode="auto">
          <a:xfrm>
            <a:off x="3962400" y="4267200"/>
            <a:ext cx="4724400" cy="365125"/>
          </a:xfrm>
          <a:prstGeom prst="rect">
            <a:avLst/>
          </a:prstGeom>
          <a:noFill/>
          <a:ln w="9525">
            <a:noFill/>
            <a:miter lim="800000"/>
          </a:ln>
        </p:spPr>
        <p:txBody>
          <a:bodyPr>
            <a:spAutoFit/>
          </a:bodyPr>
          <a:lstStyle/>
          <a:p>
            <a:pPr eaLnBrk="0" hangingPunct="0"/>
            <a:endParaRPr lang="en-US" altLang="zh-CN" b="1">
              <a:cs typeface="Arial" panose="020B0604020202020204" pitchFamily="34" charset="0"/>
            </a:endParaRPr>
          </a:p>
        </p:txBody>
      </p:sp>
      <p:sp>
        <p:nvSpPr>
          <p:cNvPr id="17411" name="Freeform 7"/>
          <p:cNvSpPr>
            <a:spLocks noChangeArrowheads="1"/>
          </p:cNvSpPr>
          <p:nvPr/>
        </p:nvSpPr>
        <p:spPr bwMode="auto">
          <a:xfrm>
            <a:off x="914400" y="1524000"/>
            <a:ext cx="7772400" cy="517525"/>
          </a:xfrm>
          <a:custGeom>
            <a:avLst/>
            <a:gdLst>
              <a:gd name="T0" fmla="*/ 0 w 3454"/>
              <a:gd name="T1" fmla="*/ 0 h 267"/>
              <a:gd name="T2" fmla="*/ 2147483647 w 3454"/>
              <a:gd name="T3" fmla="*/ 2147483647 h 267"/>
              <a:gd name="T4" fmla="*/ 2147483647 w 3454"/>
              <a:gd name="T5" fmla="*/ 2147483647 h 267"/>
              <a:gd name="T6" fmla="*/ 2147483647 w 3454"/>
              <a:gd name="T7" fmla="*/ 2147483647 h 267"/>
              <a:gd name="T8" fmla="*/ 0 w 3454"/>
              <a:gd name="T9" fmla="*/ 0 h 267"/>
              <a:gd name="T10" fmla="*/ 0 60000 65536"/>
              <a:gd name="T11" fmla="*/ 0 60000 65536"/>
              <a:gd name="T12" fmla="*/ 0 60000 65536"/>
              <a:gd name="T13" fmla="*/ 0 60000 65536"/>
              <a:gd name="T14" fmla="*/ 0 60000 65536"/>
              <a:gd name="T15" fmla="*/ 0 w 3454"/>
              <a:gd name="T16" fmla="*/ 0 h 267"/>
              <a:gd name="T17" fmla="*/ 3454 w 3454"/>
              <a:gd name="T18" fmla="*/ 267 h 267"/>
            </a:gdLst>
            <a:ahLst/>
            <a:cxnLst>
              <a:cxn ang="T10">
                <a:pos x="T0" y="T1"/>
              </a:cxn>
              <a:cxn ang="T11">
                <a:pos x="T2" y="T3"/>
              </a:cxn>
              <a:cxn ang="T12">
                <a:pos x="T4" y="T5"/>
              </a:cxn>
              <a:cxn ang="T13">
                <a:pos x="T6" y="T7"/>
              </a:cxn>
              <a:cxn ang="T14">
                <a:pos x="T8" y="T9"/>
              </a:cxn>
            </a:cxnLst>
            <a:rect l="T15" t="T16" r="T17" b="T18"/>
            <a:pathLst>
              <a:path w="3454" h="267">
                <a:moveTo>
                  <a:pt x="0" y="0"/>
                </a:moveTo>
                <a:lnTo>
                  <a:pt x="87" y="267"/>
                </a:lnTo>
                <a:lnTo>
                  <a:pt x="3454" y="267"/>
                </a:lnTo>
                <a:lnTo>
                  <a:pt x="3292" y="8"/>
                </a:lnTo>
                <a:lnTo>
                  <a:pt x="0" y="0"/>
                </a:lnTo>
                <a:close/>
              </a:path>
            </a:pathLst>
          </a:custGeom>
          <a:gradFill rotWithShape="1">
            <a:gsLst>
              <a:gs pos="0">
                <a:schemeClr val="accent2"/>
              </a:gs>
              <a:gs pos="100000">
                <a:srgbClr val="181847"/>
              </a:gs>
            </a:gsLst>
            <a:lin ang="5400000" scaled="1"/>
          </a:gradFill>
          <a:ln w="9525">
            <a:noFill/>
            <a:miter lim="800000"/>
          </a:ln>
        </p:spPr>
        <p:txBody>
          <a:bodyPr/>
          <a:lstStyle/>
          <a:p>
            <a:pPr algn="ctr"/>
            <a:r>
              <a:rPr lang="zh-CN" altLang="en-US" sz="2400" b="1" dirty="0">
                <a:solidFill>
                  <a:schemeClr val="bg1"/>
                </a:solidFill>
              </a:rPr>
              <a:t>The process for the production line intr</a:t>
            </a:r>
            <a:r>
              <a:rPr lang="en-PH" altLang="zh-CN" sz="2400" b="1" dirty="0">
                <a:solidFill>
                  <a:schemeClr val="bg1"/>
                </a:solidFill>
              </a:rPr>
              <a:t>o</a:t>
            </a:r>
            <a:r>
              <a:rPr lang="zh-CN" altLang="en-US" sz="2400" b="1" dirty="0">
                <a:solidFill>
                  <a:schemeClr val="bg1"/>
                </a:solidFill>
              </a:rPr>
              <a:t>ducton </a:t>
            </a:r>
            <a:endParaRPr lang="en-US" altLang="zh-CN" sz="2400" b="1" dirty="0">
              <a:solidFill>
                <a:schemeClr val="bg1"/>
              </a:solidFill>
              <a:cs typeface="Arial" panose="020B0604020202020204" pitchFamily="34" charset="0"/>
            </a:endParaRPr>
          </a:p>
        </p:txBody>
      </p:sp>
      <p:sp>
        <p:nvSpPr>
          <p:cNvPr id="8196" name="Text Box 4"/>
          <p:cNvSpPr txBox="1">
            <a:spLocks noChangeArrowheads="1"/>
          </p:cNvSpPr>
          <p:nvPr/>
        </p:nvSpPr>
        <p:spPr bwMode="auto">
          <a:xfrm>
            <a:off x="2133600" y="2133600"/>
            <a:ext cx="5257800" cy="366713"/>
          </a:xfrm>
          <a:prstGeom prst="rect">
            <a:avLst/>
          </a:prstGeom>
          <a:noFill/>
          <a:ln w="9525">
            <a:noFill/>
            <a:miter lim="800000"/>
          </a:ln>
          <a:effectLst>
            <a:outerShdw dist="17961" dir="2700000" algn="ctr" rotWithShape="0">
              <a:schemeClr val="accent1">
                <a:gamma/>
                <a:shade val="60000"/>
                <a:invGamma/>
              </a:schemeClr>
            </a:outerShdw>
          </a:effectLst>
        </p:spPr>
        <p:txBody>
          <a:bodyPr>
            <a:spAutoFit/>
          </a:bodyPr>
          <a:lstStyle/>
          <a:p>
            <a:pPr>
              <a:defRPr/>
            </a:pPr>
            <a:endParaRPr lang="zh-CN" altLang="zh-CN"/>
          </a:p>
        </p:txBody>
      </p:sp>
      <p:sp>
        <p:nvSpPr>
          <p:cNvPr id="8197" name="Text Box 5"/>
          <p:cNvSpPr txBox="1">
            <a:spLocks noChangeArrowheads="1"/>
          </p:cNvSpPr>
          <p:nvPr/>
        </p:nvSpPr>
        <p:spPr bwMode="auto">
          <a:xfrm>
            <a:off x="2209800" y="2133600"/>
            <a:ext cx="5105400" cy="923925"/>
          </a:xfrm>
          <a:prstGeom prst="rect">
            <a:avLst/>
          </a:prstGeom>
          <a:noFill/>
          <a:ln w="9525">
            <a:noFill/>
            <a:miter lim="800000"/>
          </a:ln>
          <a:effectLst>
            <a:outerShdw dist="17961" dir="2700000" algn="ctr" rotWithShape="0">
              <a:schemeClr val="accent1">
                <a:gamma/>
                <a:shade val="60000"/>
                <a:invGamma/>
              </a:schemeClr>
            </a:outerShdw>
          </a:effectLst>
        </p:spPr>
        <p:txBody>
          <a:bodyPr>
            <a:spAutoFit/>
          </a:bodyPr>
          <a:lstStyle/>
          <a:p>
            <a:pPr>
              <a:defRPr/>
            </a:pPr>
            <a:r>
              <a:rPr lang="en-US" altLang="zh-CN" dirty="0">
                <a:solidFill>
                  <a:schemeClr val="tx2">
                    <a:lumMod val="40000"/>
                    <a:lumOff val="60000"/>
                  </a:schemeClr>
                </a:solidFill>
              </a:rPr>
              <a:t>The boiler provide the heat to expand the EPS expander machine to expand the EPS bead </a:t>
            </a:r>
          </a:p>
          <a:p>
            <a:pPr>
              <a:defRPr/>
            </a:pPr>
            <a:endParaRPr lang="zh-CN" altLang="en-US" i="1" dirty="0"/>
          </a:p>
        </p:txBody>
      </p:sp>
      <p:pic>
        <p:nvPicPr>
          <p:cNvPr id="17414" name="Picture 6" descr="GAS BOILER "/>
          <p:cNvPicPr>
            <a:picLocks noChangeAspect="1" noChangeArrowheads="1"/>
          </p:cNvPicPr>
          <p:nvPr/>
        </p:nvPicPr>
        <p:blipFill>
          <a:blip r:embed="rId2" cstate="print"/>
          <a:srcRect/>
          <a:stretch>
            <a:fillRect/>
          </a:stretch>
        </p:blipFill>
        <p:spPr bwMode="auto">
          <a:xfrm>
            <a:off x="1524000" y="2819400"/>
            <a:ext cx="6248400" cy="3159125"/>
          </a:xfrm>
          <a:prstGeom prst="rect">
            <a:avLst/>
          </a:prstGeom>
          <a:noFill/>
          <a:ln w="9525">
            <a:noFill/>
            <a:miter lim="800000"/>
            <a:headEnd/>
            <a:tailEnd/>
          </a:ln>
        </p:spPr>
      </p:pic>
      <p:sp>
        <p:nvSpPr>
          <p:cNvPr id="17415" name="TextBox 7"/>
          <p:cNvSpPr txBox="1">
            <a:spLocks noChangeArrowheads="1"/>
          </p:cNvSpPr>
          <p:nvPr/>
        </p:nvSpPr>
        <p:spPr bwMode="auto">
          <a:xfrm>
            <a:off x="3402013" y="6029325"/>
            <a:ext cx="2465387" cy="523875"/>
          </a:xfrm>
          <a:prstGeom prst="rect">
            <a:avLst/>
          </a:prstGeom>
          <a:noFill/>
          <a:ln w="9525">
            <a:noFill/>
            <a:miter lim="800000"/>
          </a:ln>
        </p:spPr>
        <p:txBody>
          <a:bodyPr wrap="none">
            <a:spAutoFit/>
          </a:bodyPr>
          <a:lstStyle/>
          <a:p>
            <a:r>
              <a:rPr lang="en-US" altLang="zh-CN" sz="2800"/>
              <a:t>The gas boiler</a:t>
            </a:r>
            <a:endParaRPr lang="zh-CN" altLang="en-US" sz="2800"/>
          </a:p>
        </p:txBody>
      </p:sp>
      <p:sp>
        <p:nvSpPr>
          <p:cNvPr id="17416" name="页脚占位符 8"/>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图片 1" descr="2013-05-19 14.07.22.jpg"/>
          <p:cNvPicPr>
            <a:picLocks noChangeAspect="1"/>
          </p:cNvPicPr>
          <p:nvPr/>
        </p:nvPicPr>
        <p:blipFill>
          <a:blip r:embed="rId2" cstate="print"/>
          <a:srcRect/>
          <a:stretch>
            <a:fillRect/>
          </a:stretch>
        </p:blipFill>
        <p:spPr bwMode="auto">
          <a:xfrm>
            <a:off x="685800" y="1524000"/>
            <a:ext cx="7672388" cy="4953000"/>
          </a:xfrm>
          <a:prstGeom prst="rect">
            <a:avLst/>
          </a:prstGeom>
          <a:noFill/>
          <a:ln w="9525">
            <a:noFill/>
            <a:miter lim="800000"/>
            <a:headEnd/>
            <a:tailEnd/>
          </a:ln>
        </p:spPr>
      </p:pic>
      <p:sp>
        <p:nvSpPr>
          <p:cNvPr id="3" name="TextBox 2"/>
          <p:cNvSpPr txBox="1"/>
          <p:nvPr/>
        </p:nvSpPr>
        <p:spPr>
          <a:xfrm>
            <a:off x="1447800" y="1143000"/>
            <a:ext cx="6553200" cy="369888"/>
          </a:xfrm>
          <a:prstGeom prst="rect">
            <a:avLst/>
          </a:prstGeom>
          <a:noFill/>
        </p:spPr>
        <p:txBody>
          <a:bodyPr>
            <a:spAutoFit/>
          </a:bodyPr>
          <a:lstStyle/>
          <a:p>
            <a:pPr>
              <a:defRPr/>
            </a:pPr>
            <a:r>
              <a:rPr lang="en-US" altLang="zh-CN" dirty="0">
                <a:solidFill>
                  <a:schemeClr val="tx2">
                    <a:lumMod val="40000"/>
                    <a:lumOff val="60000"/>
                  </a:schemeClr>
                </a:solidFill>
              </a:rPr>
              <a:t>THE CEMENT TANK FOR THE CEMENT TRANSFER  </a:t>
            </a:r>
            <a:endParaRPr lang="zh-CN" altLang="en-US" dirty="0">
              <a:solidFill>
                <a:schemeClr val="tx2">
                  <a:lumMod val="40000"/>
                  <a:lumOff val="60000"/>
                </a:schemeClr>
              </a:solidFill>
            </a:endParaRPr>
          </a:p>
        </p:txBody>
      </p:sp>
      <p:sp>
        <p:nvSpPr>
          <p:cNvPr id="24580" name="页脚占位符 3"/>
          <p:cNvSpPr>
            <a:spLocks noGrp="1"/>
          </p:cNvSpPr>
          <p:nvPr>
            <p:ph type="ftr" sz="quarter" idx="11"/>
          </p:nvPr>
        </p:nvSpPr>
        <p:spPr bwMode="auto">
          <a:noFill/>
          <a:ln>
            <a:miter lim="800000"/>
          </a:ln>
        </p:spPr>
        <p:txBody>
          <a:bodyPr wrap="square" numCol="1" anchorCtr="0" compatLnSpc="1"/>
          <a:lstStyle/>
          <a:p>
            <a:endParaRPr lang="en-US" altLang="zh-CN"/>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21"/>
          <p:cNvSpPr>
            <a:spLocks noChangeArrowheads="1"/>
          </p:cNvSpPr>
          <p:nvPr/>
        </p:nvSpPr>
        <p:spPr bwMode="auto">
          <a:xfrm>
            <a:off x="3962400" y="1295400"/>
            <a:ext cx="309563" cy="457200"/>
          </a:xfrm>
          <a:prstGeom prst="rect">
            <a:avLst/>
          </a:prstGeom>
          <a:noFill/>
          <a:ln w="9525">
            <a:noFill/>
            <a:miter lim="800000"/>
          </a:ln>
        </p:spPr>
        <p:txBody>
          <a:bodyPr wrap="none">
            <a:spAutoFit/>
          </a:bodyPr>
          <a:lstStyle/>
          <a:p>
            <a:pPr>
              <a:defRPr/>
            </a:pPr>
            <a:endParaRPr lang="en-US" sz="2400" b="1">
              <a:solidFill>
                <a:srgbClr val="FEFFFF"/>
              </a:solidFill>
              <a:effectLst>
                <a:outerShdw blurRad="38100" dist="38100" dir="2700000" algn="tl">
                  <a:srgbClr val="C0C0C0"/>
                </a:outerShdw>
              </a:effectLst>
              <a:cs typeface="Arial" panose="020B0604020202020204" pitchFamily="34" charset="0"/>
            </a:endParaRPr>
          </a:p>
        </p:txBody>
      </p:sp>
      <p:sp>
        <p:nvSpPr>
          <p:cNvPr id="20483" name="Rectangle 123"/>
          <p:cNvSpPr>
            <a:spLocks noChangeArrowheads="1"/>
          </p:cNvSpPr>
          <p:nvPr/>
        </p:nvSpPr>
        <p:spPr bwMode="auto">
          <a:xfrm>
            <a:off x="6172200" y="1676400"/>
            <a:ext cx="309563" cy="334963"/>
          </a:xfrm>
          <a:prstGeom prst="rect">
            <a:avLst/>
          </a:prstGeom>
          <a:noFill/>
          <a:ln w="9525">
            <a:noFill/>
            <a:miter lim="800000"/>
          </a:ln>
        </p:spPr>
        <p:txBody>
          <a:bodyPr wrap="none">
            <a:spAutoFit/>
          </a:bodyPr>
          <a:lstStyle/>
          <a:p>
            <a:endParaRPr lang="en-US" altLang="zh-CN" sz="1600" b="1">
              <a:solidFill>
                <a:srgbClr val="F2F2F2"/>
              </a:solidFill>
              <a:cs typeface="Arial" panose="020B0604020202020204" pitchFamily="34" charset="0"/>
            </a:endParaRPr>
          </a:p>
        </p:txBody>
      </p:sp>
      <p:sp>
        <p:nvSpPr>
          <p:cNvPr id="20484" name="Rectangle 126"/>
          <p:cNvSpPr>
            <a:spLocks noChangeArrowheads="1"/>
          </p:cNvSpPr>
          <p:nvPr/>
        </p:nvSpPr>
        <p:spPr bwMode="auto">
          <a:xfrm>
            <a:off x="831850" y="3124200"/>
            <a:ext cx="1147763" cy="365125"/>
          </a:xfrm>
          <a:prstGeom prst="rect">
            <a:avLst/>
          </a:prstGeom>
          <a:noFill/>
          <a:ln w="9525">
            <a:noFill/>
            <a:miter lim="800000"/>
          </a:ln>
        </p:spPr>
        <p:txBody>
          <a:bodyPr wrap="none">
            <a:spAutoFit/>
          </a:bodyPr>
          <a:lstStyle/>
          <a:p>
            <a:pPr algn="ctr"/>
            <a:r>
              <a:rPr lang="en-US" altLang="zh-CN">
                <a:solidFill>
                  <a:srgbClr val="F2F2F2"/>
                </a:solidFill>
              </a:rPr>
              <a:t>Productin</a:t>
            </a:r>
          </a:p>
        </p:txBody>
      </p:sp>
      <p:sp>
        <p:nvSpPr>
          <p:cNvPr id="20485" name="Rectangle 127"/>
          <p:cNvSpPr>
            <a:spLocks noChangeArrowheads="1"/>
          </p:cNvSpPr>
          <p:nvPr/>
        </p:nvSpPr>
        <p:spPr bwMode="auto">
          <a:xfrm>
            <a:off x="2590800" y="3124200"/>
            <a:ext cx="1630363" cy="365125"/>
          </a:xfrm>
          <a:prstGeom prst="rect">
            <a:avLst/>
          </a:prstGeom>
          <a:noFill/>
          <a:ln w="9525">
            <a:noFill/>
            <a:miter lim="800000"/>
          </a:ln>
        </p:spPr>
        <p:txBody>
          <a:bodyPr wrap="none">
            <a:spAutoFit/>
          </a:bodyPr>
          <a:lstStyle/>
          <a:p>
            <a:r>
              <a:rPr lang="en-US" altLang="zh-CN">
                <a:solidFill>
                  <a:srgbClr val="F2F2F2"/>
                </a:solidFill>
              </a:rPr>
              <a:t>Administration</a:t>
            </a:r>
            <a:endParaRPr lang="zh-CN" altLang="en-US">
              <a:solidFill>
                <a:srgbClr val="F2F2F2"/>
              </a:solidFill>
            </a:endParaRPr>
          </a:p>
        </p:txBody>
      </p:sp>
      <p:sp>
        <p:nvSpPr>
          <p:cNvPr id="20486" name="Rectangle 129"/>
          <p:cNvSpPr>
            <a:spLocks noChangeArrowheads="1"/>
          </p:cNvSpPr>
          <p:nvPr/>
        </p:nvSpPr>
        <p:spPr bwMode="auto">
          <a:xfrm>
            <a:off x="6692900" y="3124200"/>
            <a:ext cx="1233488" cy="366713"/>
          </a:xfrm>
          <a:prstGeom prst="rect">
            <a:avLst/>
          </a:prstGeom>
          <a:noFill/>
          <a:ln w="9525">
            <a:noFill/>
            <a:miter lim="800000"/>
          </a:ln>
        </p:spPr>
        <p:txBody>
          <a:bodyPr>
            <a:spAutoFit/>
          </a:bodyPr>
          <a:lstStyle/>
          <a:p>
            <a:r>
              <a:rPr lang="en-US" altLang="zh-CN">
                <a:solidFill>
                  <a:srgbClr val="F2F2F2"/>
                </a:solidFill>
              </a:rPr>
              <a:t>Engeering</a:t>
            </a:r>
            <a:endParaRPr lang="zh-CN" altLang="en-US">
              <a:solidFill>
                <a:srgbClr val="F2F2F2"/>
              </a:solidFill>
            </a:endParaRPr>
          </a:p>
        </p:txBody>
      </p:sp>
      <p:sp>
        <p:nvSpPr>
          <p:cNvPr id="20487" name="Rectangle 138"/>
          <p:cNvSpPr>
            <a:spLocks noChangeArrowheads="1"/>
          </p:cNvSpPr>
          <p:nvPr/>
        </p:nvSpPr>
        <p:spPr bwMode="auto">
          <a:xfrm>
            <a:off x="4762500" y="4048125"/>
            <a:ext cx="309563" cy="304800"/>
          </a:xfrm>
          <a:prstGeom prst="rect">
            <a:avLst/>
          </a:prstGeom>
          <a:noFill/>
          <a:ln w="9525">
            <a:noFill/>
            <a:miter lim="800000"/>
          </a:ln>
        </p:spPr>
        <p:txBody>
          <a:bodyPr wrap="none">
            <a:spAutoFit/>
          </a:bodyPr>
          <a:lstStyle/>
          <a:p>
            <a:endParaRPr lang="en-US" altLang="zh-CN" sz="1400" b="1"/>
          </a:p>
        </p:txBody>
      </p:sp>
      <p:sp>
        <p:nvSpPr>
          <p:cNvPr id="20488" name="Rectangle 141"/>
          <p:cNvSpPr>
            <a:spLocks noChangeArrowheads="1"/>
          </p:cNvSpPr>
          <p:nvPr/>
        </p:nvSpPr>
        <p:spPr bwMode="auto">
          <a:xfrm>
            <a:off x="4833938" y="5265738"/>
            <a:ext cx="309562" cy="304800"/>
          </a:xfrm>
          <a:prstGeom prst="rect">
            <a:avLst/>
          </a:prstGeom>
          <a:noFill/>
          <a:ln w="9525">
            <a:noFill/>
            <a:miter lim="800000"/>
          </a:ln>
        </p:spPr>
        <p:txBody>
          <a:bodyPr wrap="none">
            <a:spAutoFit/>
          </a:bodyPr>
          <a:lstStyle/>
          <a:p>
            <a:endParaRPr lang="en-US" altLang="zh-CN" sz="1400" b="1"/>
          </a:p>
        </p:txBody>
      </p:sp>
      <p:sp>
        <p:nvSpPr>
          <p:cNvPr id="20489" name="Rectangle 145"/>
          <p:cNvSpPr>
            <a:spLocks noChangeArrowheads="1"/>
          </p:cNvSpPr>
          <p:nvPr/>
        </p:nvSpPr>
        <p:spPr bwMode="auto">
          <a:xfrm>
            <a:off x="6705600" y="5265738"/>
            <a:ext cx="231775" cy="304800"/>
          </a:xfrm>
          <a:prstGeom prst="rect">
            <a:avLst/>
          </a:prstGeom>
          <a:noFill/>
          <a:ln w="9525">
            <a:noFill/>
            <a:miter lim="800000"/>
          </a:ln>
        </p:spPr>
        <p:txBody>
          <a:bodyPr wrap="none">
            <a:spAutoFit/>
          </a:bodyPr>
          <a:lstStyle/>
          <a:p>
            <a:r>
              <a:rPr lang="en-US" altLang="zh-CN" sz="1400" b="1"/>
              <a:t>l</a:t>
            </a:r>
          </a:p>
        </p:txBody>
      </p:sp>
      <p:sp>
        <p:nvSpPr>
          <p:cNvPr id="20490" name="矩形 121"/>
          <p:cNvSpPr>
            <a:spLocks noChangeArrowheads="1"/>
          </p:cNvSpPr>
          <p:nvPr/>
        </p:nvSpPr>
        <p:spPr bwMode="auto">
          <a:xfrm>
            <a:off x="914400" y="1290638"/>
            <a:ext cx="7696200" cy="461962"/>
          </a:xfrm>
          <a:prstGeom prst="rect">
            <a:avLst/>
          </a:prstGeom>
          <a:noFill/>
          <a:ln w="9525">
            <a:noFill/>
            <a:miter lim="800000"/>
          </a:ln>
        </p:spPr>
        <p:txBody>
          <a:bodyPr>
            <a:spAutoFit/>
          </a:bodyPr>
          <a:lstStyle/>
          <a:p>
            <a:pPr>
              <a:defRPr/>
            </a:pPr>
            <a:r>
              <a:rPr lang="zh-CN" altLang="en-US" sz="2400" dirty="0">
                <a:solidFill>
                  <a:schemeClr val="tx2">
                    <a:lumMod val="40000"/>
                    <a:lumOff val="60000"/>
                  </a:schemeClr>
                </a:solidFill>
              </a:rPr>
              <a:t>JS 1500 Mixer machine for the raw materials mix </a:t>
            </a:r>
          </a:p>
        </p:txBody>
      </p:sp>
      <p:pic>
        <p:nvPicPr>
          <p:cNvPr id="20491" name="Picture 11" descr="MIXER"/>
          <p:cNvPicPr>
            <a:picLocks noChangeAspect="1" noChangeArrowheads="1"/>
          </p:cNvPicPr>
          <p:nvPr/>
        </p:nvPicPr>
        <p:blipFill>
          <a:blip r:embed="rId2" cstate="print"/>
          <a:srcRect/>
          <a:stretch>
            <a:fillRect/>
          </a:stretch>
        </p:blipFill>
        <p:spPr bwMode="auto">
          <a:xfrm>
            <a:off x="1066800" y="2057400"/>
            <a:ext cx="6553200" cy="4191000"/>
          </a:xfrm>
          <a:prstGeom prst="rect">
            <a:avLst/>
          </a:prstGeom>
          <a:noFill/>
          <a:ln w="9525">
            <a:noFill/>
            <a:miter lim="800000"/>
            <a:headEnd/>
            <a:tailEnd/>
          </a:ln>
        </p:spPr>
      </p:pic>
      <p:sp>
        <p:nvSpPr>
          <p:cNvPr id="20492" name="页脚占位符 11"/>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idx="4294967295"/>
          </p:nvPr>
        </p:nvSpPr>
        <p:spPr>
          <a:xfrm>
            <a:off x="1066800" y="1600200"/>
            <a:ext cx="7467600" cy="304800"/>
          </a:xfrm>
        </p:spPr>
        <p:txBody>
          <a:bodyPr/>
          <a:lstStyle/>
          <a:p>
            <a:pPr eaLnBrk="1" hangingPunct="1">
              <a:defRPr/>
            </a:pPr>
            <a:r>
              <a:rPr lang="zh-CN" altLang="en-US" sz="2400" dirty="0">
                <a:solidFill>
                  <a:schemeClr val="tx2">
                    <a:lumMod val="40000"/>
                    <a:lumOff val="60000"/>
                  </a:schemeClr>
                </a:solidFill>
              </a:rPr>
              <a:t>The Automatic cement , sand , water ,eps system </a:t>
            </a:r>
          </a:p>
        </p:txBody>
      </p:sp>
      <p:pic>
        <p:nvPicPr>
          <p:cNvPr id="21507" name="Picture 3" descr="混合型的"/>
          <p:cNvPicPr>
            <a:picLocks noChangeAspect="1" noChangeArrowheads="1"/>
          </p:cNvPicPr>
          <p:nvPr/>
        </p:nvPicPr>
        <p:blipFill>
          <a:blip r:embed="rId2" cstate="print"/>
          <a:srcRect/>
          <a:stretch>
            <a:fillRect/>
          </a:stretch>
        </p:blipFill>
        <p:spPr bwMode="auto">
          <a:xfrm>
            <a:off x="1066800" y="2057400"/>
            <a:ext cx="6705600" cy="4171950"/>
          </a:xfrm>
          <a:prstGeom prst="rect">
            <a:avLst/>
          </a:prstGeom>
          <a:noFill/>
          <a:ln w="9525">
            <a:noFill/>
            <a:miter lim="800000"/>
            <a:headEnd/>
            <a:tailEnd/>
          </a:ln>
        </p:spPr>
      </p:pic>
      <p:sp>
        <p:nvSpPr>
          <p:cNvPr id="21508" name="页脚占位符 3"/>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图片 1" descr="2013-05-19 14.04.29.jpg"/>
          <p:cNvPicPr>
            <a:picLocks noChangeAspect="1"/>
          </p:cNvPicPr>
          <p:nvPr/>
        </p:nvPicPr>
        <p:blipFill>
          <a:blip r:embed="rId2" cstate="print"/>
          <a:srcRect/>
          <a:stretch>
            <a:fillRect/>
          </a:stretch>
        </p:blipFill>
        <p:spPr bwMode="auto">
          <a:xfrm>
            <a:off x="1905000" y="2057400"/>
            <a:ext cx="5308600" cy="3981450"/>
          </a:xfrm>
          <a:prstGeom prst="rect">
            <a:avLst/>
          </a:prstGeom>
          <a:noFill/>
          <a:ln w="9525">
            <a:noFill/>
            <a:miter lim="800000"/>
            <a:headEnd/>
            <a:tailEnd/>
          </a:ln>
        </p:spPr>
      </p:pic>
      <p:sp>
        <p:nvSpPr>
          <p:cNvPr id="4" name="TextBox 3"/>
          <p:cNvSpPr txBox="1"/>
          <p:nvPr/>
        </p:nvSpPr>
        <p:spPr>
          <a:xfrm>
            <a:off x="1371600" y="990600"/>
            <a:ext cx="6629400" cy="369888"/>
          </a:xfrm>
          <a:prstGeom prst="rect">
            <a:avLst/>
          </a:prstGeom>
          <a:noFill/>
        </p:spPr>
        <p:txBody>
          <a:bodyPr>
            <a:spAutoFit/>
          </a:bodyPr>
          <a:lstStyle/>
          <a:p>
            <a:pPr>
              <a:defRPr/>
            </a:pPr>
            <a:r>
              <a:rPr lang="en-US" altLang="zh-CN" dirty="0"/>
              <a:t>                         </a:t>
            </a:r>
            <a:r>
              <a:rPr lang="en-US" altLang="zh-CN" dirty="0">
                <a:solidFill>
                  <a:schemeClr val="tx2">
                    <a:lumMod val="40000"/>
                    <a:lumOff val="60000"/>
                  </a:schemeClr>
                </a:solidFill>
              </a:rPr>
              <a:t>The sand weight system </a:t>
            </a:r>
            <a:endParaRPr lang="zh-CN" altLang="en-US" dirty="0">
              <a:solidFill>
                <a:schemeClr val="tx2">
                  <a:lumMod val="40000"/>
                  <a:lumOff val="60000"/>
                </a:schemeClr>
              </a:solidFill>
            </a:endParaRPr>
          </a:p>
        </p:txBody>
      </p:sp>
      <p:sp>
        <p:nvSpPr>
          <p:cNvPr id="22532" name="页脚占位符 4"/>
          <p:cNvSpPr>
            <a:spLocks noGrp="1"/>
          </p:cNvSpPr>
          <p:nvPr>
            <p:ph type="ftr" sz="quarter" idx="11"/>
          </p:nvPr>
        </p:nvSpPr>
        <p:spPr bwMode="auto">
          <a:xfrm>
            <a:off x="76200" y="632460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preferRelativeResize="0">
            <a:picLocks noChangeArrowheads="1"/>
          </p:cNvPicPr>
          <p:nvPr/>
        </p:nvPicPr>
        <p:blipFill>
          <a:blip r:embed="rId2" cstate="print"/>
          <a:srcRect/>
          <a:stretch>
            <a:fillRect/>
          </a:stretch>
        </p:blipFill>
        <p:spPr bwMode="auto">
          <a:xfrm>
            <a:off x="152400" y="1295400"/>
            <a:ext cx="2438400" cy="1905000"/>
          </a:xfrm>
          <a:prstGeom prst="rect">
            <a:avLst/>
          </a:prstGeom>
          <a:noFill/>
          <a:ln w="9525">
            <a:noFill/>
            <a:miter lim="800000"/>
            <a:headEnd/>
            <a:tailEnd/>
          </a:ln>
        </p:spPr>
      </p:pic>
      <p:pic>
        <p:nvPicPr>
          <p:cNvPr id="40963" name="Picture 3"/>
          <p:cNvPicPr preferRelativeResize="0">
            <a:picLocks noChangeArrowheads="1"/>
          </p:cNvPicPr>
          <p:nvPr/>
        </p:nvPicPr>
        <p:blipFill>
          <a:blip r:embed="rId3" cstate="print"/>
          <a:srcRect/>
          <a:stretch>
            <a:fillRect/>
          </a:stretch>
        </p:blipFill>
        <p:spPr bwMode="auto">
          <a:xfrm>
            <a:off x="2819400" y="1371600"/>
            <a:ext cx="2286000" cy="1905000"/>
          </a:xfrm>
          <a:prstGeom prst="rect">
            <a:avLst/>
          </a:prstGeom>
          <a:noFill/>
          <a:ln w="9525">
            <a:noFill/>
            <a:miter lim="800000"/>
            <a:headEnd/>
            <a:tailEnd/>
          </a:ln>
        </p:spPr>
      </p:pic>
      <p:pic>
        <p:nvPicPr>
          <p:cNvPr id="40964" name="Picture 4"/>
          <p:cNvPicPr preferRelativeResize="0">
            <a:picLocks noChangeArrowheads="1"/>
          </p:cNvPicPr>
          <p:nvPr/>
        </p:nvPicPr>
        <p:blipFill>
          <a:blip r:embed="rId4" cstate="print"/>
          <a:srcRect/>
          <a:stretch>
            <a:fillRect/>
          </a:stretch>
        </p:blipFill>
        <p:spPr bwMode="auto">
          <a:xfrm>
            <a:off x="5410200" y="1371600"/>
            <a:ext cx="2438400" cy="1981200"/>
          </a:xfrm>
          <a:prstGeom prst="rect">
            <a:avLst/>
          </a:prstGeom>
          <a:noFill/>
          <a:ln w="9525">
            <a:noFill/>
            <a:miter lim="800000"/>
            <a:headEnd/>
            <a:tailEnd/>
          </a:ln>
        </p:spPr>
      </p:pic>
      <p:pic>
        <p:nvPicPr>
          <p:cNvPr id="40965" name="Picture 5"/>
          <p:cNvPicPr preferRelativeResize="0">
            <a:picLocks noChangeArrowheads="1"/>
          </p:cNvPicPr>
          <p:nvPr/>
        </p:nvPicPr>
        <p:blipFill>
          <a:blip r:embed="rId5" cstate="print"/>
          <a:srcRect/>
          <a:stretch>
            <a:fillRect/>
          </a:stretch>
        </p:blipFill>
        <p:spPr bwMode="auto">
          <a:xfrm>
            <a:off x="152400" y="4191000"/>
            <a:ext cx="2209800" cy="2286000"/>
          </a:xfrm>
          <a:prstGeom prst="rect">
            <a:avLst/>
          </a:prstGeom>
          <a:noFill/>
          <a:ln w="9525">
            <a:noFill/>
            <a:miter lim="800000"/>
            <a:headEnd/>
            <a:tailEnd/>
          </a:ln>
        </p:spPr>
      </p:pic>
      <p:pic>
        <p:nvPicPr>
          <p:cNvPr id="40966" name="Picture 6" descr="DSC_1022"/>
          <p:cNvPicPr preferRelativeResize="0">
            <a:picLocks noChangeArrowheads="1"/>
          </p:cNvPicPr>
          <p:nvPr/>
        </p:nvPicPr>
        <p:blipFill>
          <a:blip r:embed="rId6" cstate="print"/>
          <a:srcRect/>
          <a:stretch>
            <a:fillRect/>
          </a:stretch>
        </p:blipFill>
        <p:spPr bwMode="auto">
          <a:xfrm>
            <a:off x="2667000" y="4191000"/>
            <a:ext cx="2362200" cy="2438400"/>
          </a:xfrm>
          <a:prstGeom prst="rect">
            <a:avLst/>
          </a:prstGeom>
          <a:noFill/>
          <a:ln w="9525">
            <a:noFill/>
            <a:miter lim="800000"/>
            <a:headEnd/>
            <a:tailEnd/>
          </a:ln>
        </p:spPr>
      </p:pic>
      <p:pic>
        <p:nvPicPr>
          <p:cNvPr id="40967" name="Picture 7"/>
          <p:cNvPicPr preferRelativeResize="0">
            <a:picLocks noChangeArrowheads="1"/>
          </p:cNvPicPr>
          <p:nvPr/>
        </p:nvPicPr>
        <p:blipFill>
          <a:blip r:embed="rId7" cstate="print"/>
          <a:srcRect/>
          <a:stretch>
            <a:fillRect/>
          </a:stretch>
        </p:blipFill>
        <p:spPr bwMode="auto">
          <a:xfrm>
            <a:off x="5562600" y="4191000"/>
            <a:ext cx="2514600" cy="2362200"/>
          </a:xfrm>
          <a:prstGeom prst="rect">
            <a:avLst/>
          </a:prstGeom>
          <a:noFill/>
          <a:ln w="9525">
            <a:noFill/>
            <a:miter lim="800000"/>
            <a:headEnd/>
            <a:tailEnd/>
          </a:ln>
        </p:spPr>
      </p:pic>
      <p:sp>
        <p:nvSpPr>
          <p:cNvPr id="9" name="TextBox 8"/>
          <p:cNvSpPr txBox="1"/>
          <p:nvPr/>
        </p:nvSpPr>
        <p:spPr>
          <a:xfrm>
            <a:off x="0" y="3429000"/>
            <a:ext cx="2286000" cy="369888"/>
          </a:xfrm>
          <a:prstGeom prst="rect">
            <a:avLst/>
          </a:prstGeom>
          <a:noFill/>
        </p:spPr>
        <p:txBody>
          <a:bodyPr>
            <a:spAutoFit/>
          </a:bodyPr>
          <a:lstStyle/>
          <a:p>
            <a:pPr>
              <a:defRPr/>
            </a:pPr>
            <a:r>
              <a:rPr lang="en-US" altLang="zh-CN" dirty="0">
                <a:solidFill>
                  <a:schemeClr val="tx2">
                    <a:lumMod val="40000"/>
                    <a:lumOff val="60000"/>
                  </a:schemeClr>
                </a:solidFill>
              </a:rPr>
              <a:t>Wuhan train station</a:t>
            </a:r>
            <a:endParaRPr lang="zh-CN" altLang="en-US" dirty="0">
              <a:solidFill>
                <a:schemeClr val="tx2">
                  <a:lumMod val="40000"/>
                  <a:lumOff val="60000"/>
                </a:schemeClr>
              </a:solidFill>
            </a:endParaRPr>
          </a:p>
        </p:txBody>
      </p:sp>
      <p:sp>
        <p:nvSpPr>
          <p:cNvPr id="10" name="TextBox 9"/>
          <p:cNvSpPr txBox="1"/>
          <p:nvPr/>
        </p:nvSpPr>
        <p:spPr>
          <a:xfrm>
            <a:off x="2362200" y="3505200"/>
            <a:ext cx="2819400" cy="369888"/>
          </a:xfrm>
          <a:prstGeom prst="rect">
            <a:avLst/>
          </a:prstGeom>
          <a:noFill/>
        </p:spPr>
        <p:txBody>
          <a:bodyPr>
            <a:spAutoFit/>
          </a:bodyPr>
          <a:lstStyle/>
          <a:p>
            <a:pPr>
              <a:defRPr/>
            </a:pPr>
            <a:r>
              <a:rPr lang="en-US" altLang="zh-CN" dirty="0">
                <a:solidFill>
                  <a:schemeClr val="tx2">
                    <a:lumMod val="40000"/>
                    <a:lumOff val="60000"/>
                  </a:schemeClr>
                </a:solidFill>
              </a:rPr>
              <a:t>   The goverment building</a:t>
            </a:r>
            <a:endParaRPr lang="zh-CN" altLang="en-US" dirty="0">
              <a:solidFill>
                <a:schemeClr val="tx2">
                  <a:lumMod val="40000"/>
                  <a:lumOff val="60000"/>
                </a:schemeClr>
              </a:solidFill>
            </a:endParaRPr>
          </a:p>
        </p:txBody>
      </p:sp>
      <p:sp>
        <p:nvSpPr>
          <p:cNvPr id="11" name="TextBox 10"/>
          <p:cNvSpPr txBox="1"/>
          <p:nvPr/>
        </p:nvSpPr>
        <p:spPr>
          <a:xfrm>
            <a:off x="5562600" y="3657600"/>
            <a:ext cx="3014663" cy="369888"/>
          </a:xfrm>
          <a:prstGeom prst="rect">
            <a:avLst/>
          </a:prstGeom>
          <a:noFill/>
        </p:spPr>
        <p:txBody>
          <a:bodyPr>
            <a:spAutoFit/>
          </a:bodyPr>
          <a:lstStyle/>
          <a:p>
            <a:pPr>
              <a:defRPr/>
            </a:pPr>
            <a:r>
              <a:rPr lang="en-US" altLang="zh-CN" dirty="0">
                <a:solidFill>
                  <a:schemeClr val="tx2">
                    <a:lumMod val="40000"/>
                    <a:lumOff val="60000"/>
                  </a:schemeClr>
                </a:solidFill>
              </a:rPr>
              <a:t>The shopping mall hotel</a:t>
            </a:r>
            <a:endParaRPr lang="zh-CN" altLang="en-US" dirty="0">
              <a:solidFill>
                <a:schemeClr val="tx2">
                  <a:lumMod val="40000"/>
                  <a:lumOff val="60000"/>
                </a:schemeClr>
              </a:solidFill>
            </a:endParaRPr>
          </a:p>
        </p:txBody>
      </p:sp>
      <p:sp>
        <p:nvSpPr>
          <p:cNvPr id="12" name="TextBox 11"/>
          <p:cNvSpPr txBox="1"/>
          <p:nvPr/>
        </p:nvSpPr>
        <p:spPr>
          <a:xfrm>
            <a:off x="1905000" y="762000"/>
            <a:ext cx="5181600" cy="523875"/>
          </a:xfrm>
          <a:prstGeom prst="rect">
            <a:avLst/>
          </a:prstGeom>
          <a:noFill/>
        </p:spPr>
        <p:txBody>
          <a:bodyPr>
            <a:spAutoFit/>
          </a:bodyPr>
          <a:lstStyle/>
          <a:p>
            <a:pPr>
              <a:defRPr/>
            </a:pPr>
            <a:r>
              <a:rPr lang="en-US" altLang="zh-CN" sz="2800" dirty="0">
                <a:solidFill>
                  <a:schemeClr val="tx2">
                    <a:lumMod val="40000"/>
                    <a:lumOff val="60000"/>
                  </a:schemeClr>
                </a:solidFill>
              </a:rPr>
              <a:t>China </a:t>
            </a:r>
            <a:r>
              <a:rPr lang="en-US" altLang="zh-CN" sz="2800" dirty="0" err="1">
                <a:solidFill>
                  <a:schemeClr val="tx2">
                    <a:lumMod val="40000"/>
                    <a:lumOff val="60000"/>
                  </a:schemeClr>
                </a:solidFill>
              </a:rPr>
              <a:t>demestic</a:t>
            </a:r>
            <a:r>
              <a:rPr lang="en-US" altLang="zh-CN" sz="2800" dirty="0">
                <a:solidFill>
                  <a:schemeClr val="tx2">
                    <a:lumMod val="40000"/>
                    <a:lumOff val="60000"/>
                  </a:schemeClr>
                </a:solidFill>
              </a:rPr>
              <a:t>  Achievment </a:t>
            </a:r>
            <a:endParaRPr lang="zh-CN" altLang="en-US" sz="2800" dirty="0">
              <a:solidFill>
                <a:schemeClr val="tx2">
                  <a:lumMod val="40000"/>
                  <a:lumOff val="60000"/>
                </a:schemeClr>
              </a:solidFill>
            </a:endParaRPr>
          </a:p>
        </p:txBody>
      </p:sp>
      <p:sp>
        <p:nvSpPr>
          <p:cNvPr id="40972" name="页脚占位符 12"/>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Brizal 1.jpeg"/>
          <p:cNvPicPr>
            <a:picLocks noChangeAspect="1"/>
          </p:cNvPicPr>
          <p:nvPr/>
        </p:nvPicPr>
        <p:blipFill>
          <a:blip r:embed="rId2" cstate="print"/>
          <a:stretch>
            <a:fillRect/>
          </a:stretch>
        </p:blipFill>
        <p:spPr>
          <a:xfrm>
            <a:off x="0" y="1752644"/>
            <a:ext cx="4191009" cy="4571880"/>
          </a:xfrm>
          <a:prstGeom prst="rect">
            <a:avLst/>
          </a:prstGeom>
        </p:spPr>
      </p:pic>
      <p:pic>
        <p:nvPicPr>
          <p:cNvPr id="4" name="图片 3" descr="Brizal 2.jpeg"/>
          <p:cNvPicPr>
            <a:picLocks noChangeAspect="1"/>
          </p:cNvPicPr>
          <p:nvPr/>
        </p:nvPicPr>
        <p:blipFill>
          <a:blip r:embed="rId3" cstate="print"/>
          <a:stretch>
            <a:fillRect/>
          </a:stretch>
        </p:blipFill>
        <p:spPr>
          <a:xfrm>
            <a:off x="4114812" y="1752644"/>
            <a:ext cx="4343286" cy="4571880"/>
          </a:xfrm>
          <a:prstGeom prst="rect">
            <a:avLst/>
          </a:prstGeom>
        </p:spPr>
      </p:pic>
      <p:sp>
        <p:nvSpPr>
          <p:cNvPr id="5" name="TextBox 4"/>
          <p:cNvSpPr txBox="1"/>
          <p:nvPr/>
        </p:nvSpPr>
        <p:spPr>
          <a:xfrm>
            <a:off x="2133664" y="914466"/>
            <a:ext cx="5257662" cy="369332"/>
          </a:xfrm>
          <a:prstGeom prst="rect">
            <a:avLst/>
          </a:prstGeom>
          <a:noFill/>
        </p:spPr>
        <p:txBody>
          <a:bodyPr wrap="square" rtlCol="0">
            <a:spAutoFit/>
          </a:bodyPr>
          <a:lstStyle/>
          <a:p>
            <a:r>
              <a:rPr lang="en-US" altLang="zh-CN" dirty="0"/>
              <a:t>              One floor Brizal Sample House </a:t>
            </a:r>
            <a:endParaRPr lang="zh-CN" altLang="en-US" dirty="0"/>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African 1.jpg"/>
          <p:cNvPicPr>
            <a:picLocks noChangeAspect="1"/>
          </p:cNvPicPr>
          <p:nvPr/>
        </p:nvPicPr>
        <p:blipFill>
          <a:blip r:embed="rId2" cstate="print"/>
          <a:stretch>
            <a:fillRect/>
          </a:stretch>
        </p:blipFill>
        <p:spPr>
          <a:xfrm>
            <a:off x="0" y="914466"/>
            <a:ext cx="4114812" cy="4800473"/>
          </a:xfrm>
          <a:prstGeom prst="rect">
            <a:avLst/>
          </a:prstGeom>
        </p:spPr>
      </p:pic>
      <p:pic>
        <p:nvPicPr>
          <p:cNvPr id="4" name="图片 3" descr="African2.jpg"/>
          <p:cNvPicPr>
            <a:picLocks noChangeAspect="1"/>
          </p:cNvPicPr>
          <p:nvPr/>
        </p:nvPicPr>
        <p:blipFill>
          <a:blip r:embed="rId3" cstate="print"/>
          <a:stretch>
            <a:fillRect/>
          </a:stretch>
        </p:blipFill>
        <p:spPr>
          <a:xfrm>
            <a:off x="4114812" y="990664"/>
            <a:ext cx="4648078" cy="4805471"/>
          </a:xfrm>
          <a:prstGeom prst="rect">
            <a:avLst/>
          </a:prstGeom>
        </p:spPr>
      </p:pic>
      <p:sp>
        <p:nvSpPr>
          <p:cNvPr id="5" name="TextBox 4"/>
          <p:cNvSpPr txBox="1"/>
          <p:nvPr/>
        </p:nvSpPr>
        <p:spPr>
          <a:xfrm>
            <a:off x="2057466" y="457278"/>
            <a:ext cx="6324434" cy="369332"/>
          </a:xfrm>
          <a:prstGeom prst="rect">
            <a:avLst/>
          </a:prstGeom>
          <a:noFill/>
        </p:spPr>
        <p:txBody>
          <a:bodyPr wrap="square" rtlCol="0">
            <a:spAutoFit/>
          </a:bodyPr>
          <a:lstStyle/>
          <a:p>
            <a:r>
              <a:rPr lang="en-US" altLang="zh-CN" dirty="0"/>
              <a:t>                 The African two floor project </a:t>
            </a:r>
            <a:endParaRPr lang="zh-CN" altLang="en-US" dirty="0"/>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IRAN PROJECT.JPG"/>
          <p:cNvPicPr>
            <a:picLocks noChangeAspect="1"/>
          </p:cNvPicPr>
          <p:nvPr/>
        </p:nvPicPr>
        <p:blipFill>
          <a:blip r:embed="rId2" cstate="print"/>
          <a:stretch>
            <a:fillRect/>
          </a:stretch>
        </p:blipFill>
        <p:spPr>
          <a:xfrm>
            <a:off x="228714" y="1524050"/>
            <a:ext cx="8686692" cy="5029068"/>
          </a:xfrm>
          <a:prstGeom prst="rect">
            <a:avLst/>
          </a:prstGeom>
        </p:spPr>
      </p:pic>
      <p:sp>
        <p:nvSpPr>
          <p:cNvPr id="4" name="TextBox 3"/>
          <p:cNvSpPr txBox="1"/>
          <p:nvPr/>
        </p:nvSpPr>
        <p:spPr>
          <a:xfrm>
            <a:off x="1524080" y="762070"/>
            <a:ext cx="5638652" cy="369332"/>
          </a:xfrm>
          <a:prstGeom prst="rect">
            <a:avLst/>
          </a:prstGeom>
          <a:noFill/>
        </p:spPr>
        <p:txBody>
          <a:bodyPr wrap="square" rtlCol="0">
            <a:spAutoFit/>
          </a:bodyPr>
          <a:lstStyle/>
          <a:p>
            <a:r>
              <a:rPr lang="en-US" altLang="zh-CN" dirty="0"/>
              <a:t>                   IRAN MULTILAYER  PROJECT </a:t>
            </a:r>
            <a:endParaRPr lang="zh-CN" altLang="en-US" dirty="0"/>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customer visit .jpg"/>
          <p:cNvPicPr>
            <a:picLocks noChangeAspect="1"/>
          </p:cNvPicPr>
          <p:nvPr/>
        </p:nvPicPr>
        <p:blipFill>
          <a:blip r:embed="rId2" cstate="print"/>
          <a:stretch>
            <a:fillRect/>
          </a:stretch>
        </p:blipFill>
        <p:spPr>
          <a:xfrm>
            <a:off x="457308" y="1295456"/>
            <a:ext cx="8077108" cy="5181464"/>
          </a:xfrm>
          <a:prstGeom prst="rect">
            <a:avLst/>
          </a:prstGeom>
        </p:spPr>
      </p:pic>
      <p:sp>
        <p:nvSpPr>
          <p:cNvPr id="8" name="TextBox 7"/>
          <p:cNvSpPr txBox="1"/>
          <p:nvPr/>
        </p:nvSpPr>
        <p:spPr>
          <a:xfrm>
            <a:off x="2895644" y="914466"/>
            <a:ext cx="4038494" cy="369332"/>
          </a:xfrm>
          <a:prstGeom prst="rect">
            <a:avLst/>
          </a:prstGeom>
          <a:noFill/>
        </p:spPr>
        <p:txBody>
          <a:bodyPr wrap="square" rtlCol="0">
            <a:spAutoFit/>
          </a:bodyPr>
          <a:lstStyle/>
          <a:p>
            <a:r>
              <a:rPr lang="en-US" altLang="zh-CN" dirty="0"/>
              <a:t>The Saudi Arabia customer </a:t>
            </a:r>
            <a:endParaRPr lang="zh-CN" altLang="en-US"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5" descr="EPS1"/>
          <p:cNvPicPr>
            <a:picLocks noChangeAspect="1" noChangeArrowheads="1"/>
          </p:cNvPicPr>
          <p:nvPr/>
        </p:nvPicPr>
        <p:blipFill>
          <a:blip r:embed="rId2" cstate="print"/>
          <a:srcRect/>
          <a:stretch>
            <a:fillRect/>
          </a:stretch>
        </p:blipFill>
        <p:spPr bwMode="auto">
          <a:xfrm>
            <a:off x="4495800" y="4232275"/>
            <a:ext cx="1427163" cy="2016125"/>
          </a:xfrm>
          <a:prstGeom prst="rect">
            <a:avLst/>
          </a:prstGeom>
          <a:noFill/>
          <a:ln w="9525">
            <a:noFill/>
            <a:miter lim="800000"/>
            <a:headEnd/>
            <a:tailEnd/>
          </a:ln>
        </p:spPr>
      </p:pic>
      <p:pic>
        <p:nvPicPr>
          <p:cNvPr id="35843" name="Picture 16" descr="EPS2"/>
          <p:cNvPicPr>
            <a:picLocks noChangeAspect="1" noChangeArrowheads="1"/>
          </p:cNvPicPr>
          <p:nvPr/>
        </p:nvPicPr>
        <p:blipFill>
          <a:blip r:embed="rId3" cstate="print"/>
          <a:srcRect/>
          <a:stretch>
            <a:fillRect/>
          </a:stretch>
        </p:blipFill>
        <p:spPr bwMode="auto">
          <a:xfrm>
            <a:off x="6096000" y="4232275"/>
            <a:ext cx="2520950" cy="2016125"/>
          </a:xfrm>
          <a:prstGeom prst="rect">
            <a:avLst/>
          </a:prstGeom>
          <a:noFill/>
          <a:ln w="9525">
            <a:noFill/>
            <a:miter lim="800000"/>
            <a:headEnd/>
            <a:tailEnd/>
          </a:ln>
        </p:spPr>
      </p:pic>
      <p:pic>
        <p:nvPicPr>
          <p:cNvPr id="35844" name="图片 10" descr="11080090_1.jpg"/>
          <p:cNvPicPr>
            <a:picLocks noChangeAspect="1" noChangeArrowheads="1"/>
          </p:cNvPicPr>
          <p:nvPr/>
        </p:nvPicPr>
        <p:blipFill>
          <a:blip r:embed="rId4" cstate="print"/>
          <a:srcRect/>
          <a:stretch>
            <a:fillRect/>
          </a:stretch>
        </p:blipFill>
        <p:spPr bwMode="auto">
          <a:xfrm>
            <a:off x="228600" y="2133600"/>
            <a:ext cx="1905000" cy="1905000"/>
          </a:xfrm>
          <a:prstGeom prst="rect">
            <a:avLst/>
          </a:prstGeom>
          <a:noFill/>
          <a:ln w="9525">
            <a:noFill/>
            <a:miter lim="800000"/>
            <a:headEnd/>
            <a:tailEnd/>
          </a:ln>
        </p:spPr>
      </p:pic>
      <p:pic>
        <p:nvPicPr>
          <p:cNvPr id="35845" name="图片 11" descr="images.jpg"/>
          <p:cNvPicPr>
            <a:picLocks noChangeAspect="1" noChangeArrowheads="1"/>
          </p:cNvPicPr>
          <p:nvPr/>
        </p:nvPicPr>
        <p:blipFill>
          <a:blip r:embed="rId5" cstate="print"/>
          <a:srcRect/>
          <a:stretch>
            <a:fillRect/>
          </a:stretch>
        </p:blipFill>
        <p:spPr bwMode="auto">
          <a:xfrm>
            <a:off x="2667000" y="2438400"/>
            <a:ext cx="2295525" cy="1609725"/>
          </a:xfrm>
          <a:prstGeom prst="rect">
            <a:avLst/>
          </a:prstGeom>
          <a:noFill/>
          <a:ln w="9525">
            <a:noFill/>
            <a:miter lim="800000"/>
            <a:headEnd/>
            <a:tailEnd/>
          </a:ln>
        </p:spPr>
      </p:pic>
      <p:sp>
        <p:nvSpPr>
          <p:cNvPr id="22534" name="AutoShape 19"/>
          <p:cNvSpPr/>
          <p:nvPr/>
        </p:nvSpPr>
        <p:spPr bwMode="auto">
          <a:xfrm>
            <a:off x="5410178" y="1828800"/>
            <a:ext cx="3581422" cy="1066814"/>
          </a:xfrm>
          <a:prstGeom prst="accentCallout2">
            <a:avLst>
              <a:gd name="adj1" fmla="val 11338"/>
              <a:gd name="adj2" fmla="val -1968"/>
              <a:gd name="adj3" fmla="val 11338"/>
              <a:gd name="adj4" fmla="val -5616"/>
              <a:gd name="adj5" fmla="val 100944"/>
              <a:gd name="adj6" fmla="val -18810"/>
            </a:avLst>
          </a:prstGeom>
          <a:solidFill>
            <a:srgbClr val="72AF2F"/>
          </a:solidFill>
          <a:ln w="31750" cmpd="sng">
            <a:solidFill>
              <a:srgbClr val="FFCC00"/>
            </a:solidFill>
            <a:miter lim="800000"/>
          </a:ln>
          <a:effectLst>
            <a:outerShdw dist="38100" dir="2700000" algn="ctr" rotWithShape="0">
              <a:srgbClr val="000000">
                <a:alpha val="34000"/>
              </a:srgbClr>
            </a:outerShdw>
          </a:effectLst>
        </p:spPr>
        <p:txBody>
          <a:bodyPr/>
          <a:lstStyle/>
          <a:p>
            <a:pPr algn="ctr">
              <a:defRPr/>
            </a:pPr>
            <a:r>
              <a:rPr lang="en-US" sz="1600" dirty="0"/>
              <a:t>Calcium Silicate Board:</a:t>
            </a:r>
          </a:p>
          <a:p>
            <a:pPr algn="ctr">
              <a:defRPr/>
            </a:pPr>
            <a:r>
              <a:rPr lang="en-US" sz="1600" dirty="0"/>
              <a:t>Face Panel of RIGEL</a:t>
            </a:r>
            <a:r>
              <a:rPr lang="en-US" sz="1600" b="1" dirty="0">
                <a:solidFill>
                  <a:schemeClr val="bg1"/>
                </a:solidFill>
              </a:rPr>
              <a:t> </a:t>
            </a:r>
            <a:r>
              <a:rPr lang="en-US" sz="1600" dirty="0"/>
              <a:t>Sandwich Panel</a:t>
            </a:r>
          </a:p>
        </p:txBody>
      </p:sp>
      <p:sp>
        <p:nvSpPr>
          <p:cNvPr id="22535" name="AutoShape 22"/>
          <p:cNvSpPr/>
          <p:nvPr/>
        </p:nvSpPr>
        <p:spPr bwMode="auto">
          <a:xfrm>
            <a:off x="228600" y="4273550"/>
            <a:ext cx="3584575" cy="603250"/>
          </a:xfrm>
          <a:prstGeom prst="accentCallout2">
            <a:avLst>
              <a:gd name="adj1" fmla="val 10588"/>
              <a:gd name="adj2" fmla="val 101755"/>
              <a:gd name="adj3" fmla="val 10588"/>
              <a:gd name="adj4" fmla="val 104931"/>
              <a:gd name="adj5" fmla="val 98384"/>
              <a:gd name="adj6" fmla="val 116764"/>
            </a:avLst>
          </a:prstGeom>
          <a:solidFill>
            <a:srgbClr val="72AF2F"/>
          </a:solidFill>
          <a:ln w="31750" cmpd="sng">
            <a:solidFill>
              <a:srgbClr val="FFC000"/>
            </a:solidFill>
            <a:miter lim="800000"/>
          </a:ln>
          <a:effectLst>
            <a:outerShdw dist="38100" dir="2700000" algn="ctr" rotWithShape="0">
              <a:srgbClr val="000000">
                <a:alpha val="34000"/>
              </a:srgbClr>
            </a:outerShdw>
          </a:effectLst>
        </p:spPr>
        <p:txBody>
          <a:bodyPr/>
          <a:lstStyle/>
          <a:p>
            <a:pPr algn="ctr">
              <a:defRPr/>
            </a:pPr>
            <a:r>
              <a:rPr lang="en-US" sz="1600" dirty="0"/>
              <a:t>EPS(Expandable Polystyrene):</a:t>
            </a:r>
          </a:p>
          <a:p>
            <a:pPr algn="ctr">
              <a:defRPr/>
            </a:pPr>
            <a:r>
              <a:rPr lang="en-US" sz="1600" dirty="0"/>
              <a:t>Core of Huigu Light Weight Panel</a:t>
            </a:r>
          </a:p>
        </p:txBody>
      </p:sp>
      <p:sp>
        <p:nvSpPr>
          <p:cNvPr id="35848" name="矩形 17"/>
          <p:cNvSpPr>
            <a:spLocks noChangeArrowheads="1"/>
          </p:cNvSpPr>
          <p:nvPr/>
        </p:nvSpPr>
        <p:spPr bwMode="auto">
          <a:xfrm>
            <a:off x="566738" y="1066800"/>
            <a:ext cx="2252662" cy="396875"/>
          </a:xfrm>
          <a:prstGeom prst="rect">
            <a:avLst/>
          </a:prstGeom>
          <a:noFill/>
          <a:ln w="9525">
            <a:noFill/>
            <a:miter lim="800000"/>
          </a:ln>
        </p:spPr>
        <p:txBody>
          <a:bodyPr wrap="none">
            <a:spAutoFit/>
          </a:bodyPr>
          <a:lstStyle/>
          <a:p>
            <a:pPr marL="342900" indent="-342900">
              <a:buFont typeface="Arial" panose="020B0604020202020204" pitchFamily="34" charset="0"/>
              <a:buAutoNum type="romanUcPeriod" startAt="7"/>
            </a:pPr>
            <a:r>
              <a:rPr lang="en-US" altLang="zh-CN" sz="2000" b="1">
                <a:ea typeface="黑体" panose="02010609060101010101" pitchFamily="49" charset="-122"/>
              </a:rPr>
              <a:t>Raw Materials</a:t>
            </a:r>
            <a:endParaRPr lang="zh-CN" altLang="en-US" sz="2000"/>
          </a:p>
        </p:txBody>
      </p:sp>
      <p:sp>
        <p:nvSpPr>
          <p:cNvPr id="10" name="页脚占位符 9"/>
          <p:cNvSpPr>
            <a:spLocks noGrp="1"/>
          </p:cNvSpPr>
          <p:nvPr>
            <p:ph type="ftr" sz="quarter" idx="11"/>
          </p:nvPr>
        </p:nvSpPr>
        <p:spPr/>
        <p:txBody>
          <a:bodyPr/>
          <a:lstStyle/>
          <a:p>
            <a:pPr>
              <a:defRPr/>
            </a:pPr>
            <a:endParaRPr lang="en-US"/>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customer visit .png"/>
          <p:cNvPicPr>
            <a:picLocks noChangeAspect="1"/>
          </p:cNvPicPr>
          <p:nvPr/>
        </p:nvPicPr>
        <p:blipFill>
          <a:blip r:embed="rId2" cstate="print"/>
          <a:stretch>
            <a:fillRect/>
          </a:stretch>
        </p:blipFill>
        <p:spPr>
          <a:xfrm>
            <a:off x="0" y="1219258"/>
            <a:ext cx="9144000" cy="4841309"/>
          </a:xfrm>
          <a:prstGeom prst="rect">
            <a:avLst/>
          </a:prstGeom>
        </p:spPr>
      </p:pic>
      <p:sp>
        <p:nvSpPr>
          <p:cNvPr id="5" name="TextBox 4"/>
          <p:cNvSpPr txBox="1"/>
          <p:nvPr/>
        </p:nvSpPr>
        <p:spPr>
          <a:xfrm>
            <a:off x="2743248" y="762070"/>
            <a:ext cx="4038494" cy="369332"/>
          </a:xfrm>
          <a:prstGeom prst="rect">
            <a:avLst/>
          </a:prstGeom>
          <a:noFill/>
        </p:spPr>
        <p:txBody>
          <a:bodyPr wrap="square" rtlCol="0">
            <a:spAutoFit/>
          </a:bodyPr>
          <a:lstStyle/>
          <a:p>
            <a:r>
              <a:rPr lang="en-US" altLang="zh-CN" dirty="0"/>
              <a:t>Indian custoemr to visit </a:t>
            </a:r>
            <a:endParaRPr lang="zh-CN" altLang="en-US" dirty="0"/>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customer visit 3.JPG"/>
          <p:cNvPicPr>
            <a:picLocks noChangeAspect="1"/>
          </p:cNvPicPr>
          <p:nvPr/>
        </p:nvPicPr>
        <p:blipFill>
          <a:blip r:embed="rId2" cstate="print"/>
          <a:stretch>
            <a:fillRect/>
          </a:stretch>
        </p:blipFill>
        <p:spPr>
          <a:xfrm>
            <a:off x="457308" y="1219258"/>
            <a:ext cx="8305582" cy="5143500"/>
          </a:xfrm>
          <a:prstGeom prst="rect">
            <a:avLst/>
          </a:prstGeom>
        </p:spPr>
      </p:pic>
      <p:sp>
        <p:nvSpPr>
          <p:cNvPr id="4" name="TextBox 3"/>
          <p:cNvSpPr txBox="1"/>
          <p:nvPr/>
        </p:nvSpPr>
        <p:spPr>
          <a:xfrm>
            <a:off x="2514654" y="762070"/>
            <a:ext cx="4038494" cy="369332"/>
          </a:xfrm>
          <a:prstGeom prst="rect">
            <a:avLst/>
          </a:prstGeom>
          <a:noFill/>
        </p:spPr>
        <p:txBody>
          <a:bodyPr wrap="square" rtlCol="0">
            <a:spAutoFit/>
          </a:bodyPr>
          <a:lstStyle/>
          <a:p>
            <a:r>
              <a:rPr lang="en-US" altLang="zh-CN" dirty="0"/>
              <a:t>The Chile Customer to visit </a:t>
            </a:r>
            <a:endParaRPr lang="zh-CN" altLang="en-US" dirty="0"/>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P1030140.JPG"/>
          <p:cNvPicPr>
            <a:picLocks noChangeAspect="1"/>
          </p:cNvPicPr>
          <p:nvPr/>
        </p:nvPicPr>
        <p:blipFill>
          <a:blip r:embed="rId2" cstate="print"/>
          <a:stretch>
            <a:fillRect/>
          </a:stretch>
        </p:blipFill>
        <p:spPr>
          <a:xfrm>
            <a:off x="0" y="990664"/>
            <a:ext cx="4876792" cy="5562454"/>
          </a:xfrm>
          <a:prstGeom prst="rect">
            <a:avLst/>
          </a:prstGeom>
        </p:spPr>
      </p:pic>
      <p:pic>
        <p:nvPicPr>
          <p:cNvPr id="4" name="图片 3" descr="358.JPG"/>
          <p:cNvPicPr>
            <a:picLocks noChangeAspect="1"/>
          </p:cNvPicPr>
          <p:nvPr/>
        </p:nvPicPr>
        <p:blipFill>
          <a:blip r:embed="rId3" cstate="print"/>
          <a:stretch>
            <a:fillRect/>
          </a:stretch>
        </p:blipFill>
        <p:spPr>
          <a:xfrm>
            <a:off x="4876792" y="990664"/>
            <a:ext cx="4038614" cy="5562454"/>
          </a:xfrm>
          <a:prstGeom prst="rect">
            <a:avLst/>
          </a:prstGeom>
        </p:spPr>
      </p:pic>
      <p:sp>
        <p:nvSpPr>
          <p:cNvPr id="5" name="TextBox 4"/>
          <p:cNvSpPr txBox="1"/>
          <p:nvPr/>
        </p:nvSpPr>
        <p:spPr>
          <a:xfrm>
            <a:off x="2209862" y="457278"/>
            <a:ext cx="5105266" cy="369332"/>
          </a:xfrm>
          <a:prstGeom prst="rect">
            <a:avLst/>
          </a:prstGeom>
          <a:noFill/>
        </p:spPr>
        <p:txBody>
          <a:bodyPr wrap="square" rtlCol="0">
            <a:spAutoFit/>
          </a:bodyPr>
          <a:lstStyle/>
          <a:p>
            <a:r>
              <a:rPr lang="en-US" altLang="zh-CN" dirty="0"/>
              <a:t>Our pacckage and loading </a:t>
            </a:r>
            <a:endParaRPr lang="zh-CN" altLang="en-US" dirty="0"/>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296.JPG"/>
          <p:cNvPicPr>
            <a:picLocks noChangeAspect="1"/>
          </p:cNvPicPr>
          <p:nvPr/>
        </p:nvPicPr>
        <p:blipFill>
          <a:blip r:embed="rId2" cstate="print"/>
          <a:stretch>
            <a:fillRect/>
          </a:stretch>
        </p:blipFill>
        <p:spPr>
          <a:xfrm>
            <a:off x="0" y="1066862"/>
            <a:ext cx="8991484" cy="5105266"/>
          </a:xfrm>
          <a:prstGeom prst="rect">
            <a:avLst/>
          </a:prstGeom>
        </p:spPr>
      </p:pic>
      <p:sp>
        <p:nvSpPr>
          <p:cNvPr id="4" name="TextBox 3"/>
          <p:cNvSpPr txBox="1"/>
          <p:nvPr/>
        </p:nvSpPr>
        <p:spPr>
          <a:xfrm>
            <a:off x="990694" y="609674"/>
            <a:ext cx="7924592" cy="369332"/>
          </a:xfrm>
          <a:prstGeom prst="rect">
            <a:avLst/>
          </a:prstGeom>
          <a:noFill/>
        </p:spPr>
        <p:txBody>
          <a:bodyPr wrap="square" rtlCol="0">
            <a:spAutoFit/>
          </a:bodyPr>
          <a:lstStyle/>
          <a:p>
            <a:r>
              <a:rPr lang="en-US" altLang="zh-CN" dirty="0"/>
              <a:t>Our product is very good density and good quality as photos </a:t>
            </a:r>
            <a:endParaRPr lang="zh-CN" altLang="en-US" dirty="0"/>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差板子.png"/>
          <p:cNvPicPr>
            <a:picLocks noChangeAspect="1"/>
          </p:cNvPicPr>
          <p:nvPr/>
        </p:nvPicPr>
        <p:blipFill>
          <a:blip r:embed="rId2" cstate="print"/>
          <a:stretch>
            <a:fillRect/>
          </a:stretch>
        </p:blipFill>
        <p:spPr>
          <a:xfrm>
            <a:off x="304912" y="1524050"/>
            <a:ext cx="8305582" cy="4571880"/>
          </a:xfrm>
          <a:prstGeom prst="rect">
            <a:avLst/>
          </a:prstGeom>
        </p:spPr>
      </p:pic>
      <p:sp>
        <p:nvSpPr>
          <p:cNvPr id="4" name="TextBox 3"/>
          <p:cNvSpPr txBox="1"/>
          <p:nvPr/>
        </p:nvSpPr>
        <p:spPr>
          <a:xfrm>
            <a:off x="1524080" y="609674"/>
            <a:ext cx="7238810" cy="646331"/>
          </a:xfrm>
          <a:prstGeom prst="rect">
            <a:avLst/>
          </a:prstGeom>
          <a:noFill/>
        </p:spPr>
        <p:txBody>
          <a:bodyPr wrap="square" rtlCol="0">
            <a:spAutoFit/>
          </a:bodyPr>
          <a:lstStyle/>
          <a:p>
            <a:r>
              <a:rPr lang="en-US" altLang="zh-CN" dirty="0"/>
              <a:t>The other company quality is not good density and easy to break , even the beads come out !</a:t>
            </a:r>
            <a:endParaRPr lang="zh-CN" altLang="en-US" dirty="0"/>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sp>
        <p:nvSpPr>
          <p:cNvPr id="4" name="TextBox 3"/>
          <p:cNvSpPr txBox="1"/>
          <p:nvPr/>
        </p:nvSpPr>
        <p:spPr>
          <a:xfrm>
            <a:off x="1600278" y="2362228"/>
            <a:ext cx="6172038" cy="2308324"/>
          </a:xfrm>
          <a:prstGeom prst="rect">
            <a:avLst/>
          </a:prstGeom>
          <a:noFill/>
        </p:spPr>
        <p:txBody>
          <a:bodyPr wrap="square" rtlCol="0">
            <a:spAutoFit/>
          </a:bodyPr>
          <a:lstStyle/>
          <a:p>
            <a:r>
              <a:rPr lang="en-US" altLang="zh-CN" sz="3600" dirty="0"/>
              <a:t>So after the the quality company you must know which supplier is your best selection , thanks !</a:t>
            </a:r>
            <a:endParaRPr lang="zh-CN" altLang="en-US" sz="3600" dirty="0"/>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3" descr="conew_dscn4417.jpg"/>
          <p:cNvPicPr>
            <a:picLocks noChangeAspect="1" noChangeArrowheads="1"/>
          </p:cNvPicPr>
          <p:nvPr/>
        </p:nvPicPr>
        <p:blipFill>
          <a:blip r:embed="rId2" cstate="print"/>
          <a:srcRect b="11111"/>
          <a:stretch>
            <a:fillRect/>
          </a:stretch>
        </p:blipFill>
        <p:spPr bwMode="auto">
          <a:xfrm>
            <a:off x="2667000" y="3429000"/>
            <a:ext cx="1828800" cy="1219200"/>
          </a:xfrm>
          <a:prstGeom prst="rect">
            <a:avLst/>
          </a:prstGeom>
          <a:noFill/>
          <a:ln w="9525">
            <a:noFill/>
            <a:miter lim="800000"/>
            <a:headEnd/>
            <a:tailEnd/>
          </a:ln>
        </p:spPr>
      </p:pic>
      <p:pic>
        <p:nvPicPr>
          <p:cNvPr id="41987" name="图片 4" descr="conew_dscn4419.jpg"/>
          <p:cNvPicPr>
            <a:picLocks noChangeAspect="1" noChangeArrowheads="1"/>
          </p:cNvPicPr>
          <p:nvPr/>
        </p:nvPicPr>
        <p:blipFill>
          <a:blip r:embed="rId3" cstate="print"/>
          <a:srcRect b="11111"/>
          <a:stretch>
            <a:fillRect/>
          </a:stretch>
        </p:blipFill>
        <p:spPr bwMode="auto">
          <a:xfrm>
            <a:off x="4800600" y="5029200"/>
            <a:ext cx="1828800" cy="1219200"/>
          </a:xfrm>
          <a:prstGeom prst="rect">
            <a:avLst/>
          </a:prstGeom>
          <a:noFill/>
          <a:ln w="9525">
            <a:noFill/>
            <a:miter lim="800000"/>
            <a:headEnd/>
            <a:tailEnd/>
          </a:ln>
        </p:spPr>
      </p:pic>
      <p:pic>
        <p:nvPicPr>
          <p:cNvPr id="41988" name="图片 5" descr="conew_dscn4427.jpg"/>
          <p:cNvPicPr>
            <a:picLocks noChangeAspect="1" noChangeArrowheads="1"/>
          </p:cNvPicPr>
          <p:nvPr/>
        </p:nvPicPr>
        <p:blipFill>
          <a:blip r:embed="rId4" cstate="print"/>
          <a:srcRect r="4167" b="11111"/>
          <a:stretch>
            <a:fillRect/>
          </a:stretch>
        </p:blipFill>
        <p:spPr bwMode="auto">
          <a:xfrm>
            <a:off x="2667000" y="5029200"/>
            <a:ext cx="1752600" cy="1219200"/>
          </a:xfrm>
          <a:prstGeom prst="rect">
            <a:avLst/>
          </a:prstGeom>
          <a:noFill/>
          <a:ln w="9525">
            <a:noFill/>
            <a:miter lim="800000"/>
            <a:headEnd/>
            <a:tailEnd/>
          </a:ln>
        </p:spPr>
      </p:pic>
      <p:pic>
        <p:nvPicPr>
          <p:cNvPr id="41989" name="图片 6" descr="conew_dscn4449.jpg"/>
          <p:cNvPicPr>
            <a:picLocks noChangeAspect="1" noChangeArrowheads="1"/>
          </p:cNvPicPr>
          <p:nvPr/>
        </p:nvPicPr>
        <p:blipFill>
          <a:blip r:embed="rId5" cstate="print"/>
          <a:srcRect b="11111"/>
          <a:stretch>
            <a:fillRect/>
          </a:stretch>
        </p:blipFill>
        <p:spPr bwMode="auto">
          <a:xfrm>
            <a:off x="6934200" y="5029200"/>
            <a:ext cx="1828800" cy="1219200"/>
          </a:xfrm>
          <a:prstGeom prst="rect">
            <a:avLst/>
          </a:prstGeom>
          <a:noFill/>
          <a:ln w="9525">
            <a:noFill/>
            <a:miter lim="800000"/>
            <a:headEnd/>
            <a:tailEnd/>
          </a:ln>
        </p:spPr>
      </p:pic>
      <p:pic>
        <p:nvPicPr>
          <p:cNvPr id="41990" name="图片 7" descr="conew_dscn4456.jpg"/>
          <p:cNvPicPr>
            <a:picLocks noChangeAspect="1" noChangeArrowheads="1"/>
          </p:cNvPicPr>
          <p:nvPr/>
        </p:nvPicPr>
        <p:blipFill>
          <a:blip r:embed="rId6" cstate="print"/>
          <a:srcRect b="11111"/>
          <a:stretch>
            <a:fillRect/>
          </a:stretch>
        </p:blipFill>
        <p:spPr bwMode="auto">
          <a:xfrm>
            <a:off x="533400" y="5029200"/>
            <a:ext cx="1828800" cy="1219200"/>
          </a:xfrm>
          <a:prstGeom prst="rect">
            <a:avLst/>
          </a:prstGeom>
          <a:noFill/>
          <a:ln w="9525">
            <a:noFill/>
            <a:miter lim="800000"/>
            <a:headEnd/>
            <a:tailEnd/>
          </a:ln>
        </p:spPr>
      </p:pic>
      <p:pic>
        <p:nvPicPr>
          <p:cNvPr id="41991" name="图片 8" descr="conew_dscn4467.jpg"/>
          <p:cNvPicPr>
            <a:picLocks noChangeAspect="1" noChangeArrowheads="1"/>
          </p:cNvPicPr>
          <p:nvPr/>
        </p:nvPicPr>
        <p:blipFill>
          <a:blip r:embed="rId7" cstate="print"/>
          <a:srcRect b="11111"/>
          <a:stretch>
            <a:fillRect/>
          </a:stretch>
        </p:blipFill>
        <p:spPr bwMode="auto">
          <a:xfrm>
            <a:off x="4800600" y="3429000"/>
            <a:ext cx="1828800" cy="1219200"/>
          </a:xfrm>
          <a:prstGeom prst="rect">
            <a:avLst/>
          </a:prstGeom>
          <a:noFill/>
          <a:ln w="9525">
            <a:noFill/>
            <a:miter lim="800000"/>
            <a:headEnd/>
            <a:tailEnd/>
          </a:ln>
        </p:spPr>
      </p:pic>
      <p:pic>
        <p:nvPicPr>
          <p:cNvPr id="41992" name="图片 9" descr="conew_dscn4487.jpg"/>
          <p:cNvPicPr>
            <a:picLocks noChangeAspect="1" noChangeArrowheads="1"/>
          </p:cNvPicPr>
          <p:nvPr/>
        </p:nvPicPr>
        <p:blipFill>
          <a:blip r:embed="rId8" cstate="print"/>
          <a:srcRect r="4167" b="11111"/>
          <a:stretch>
            <a:fillRect/>
          </a:stretch>
        </p:blipFill>
        <p:spPr bwMode="auto">
          <a:xfrm>
            <a:off x="533400" y="3429000"/>
            <a:ext cx="1752600" cy="1219200"/>
          </a:xfrm>
          <a:prstGeom prst="rect">
            <a:avLst/>
          </a:prstGeom>
          <a:noFill/>
          <a:ln w="9525">
            <a:noFill/>
            <a:miter lim="800000"/>
            <a:headEnd/>
            <a:tailEnd/>
          </a:ln>
        </p:spPr>
      </p:pic>
      <p:pic>
        <p:nvPicPr>
          <p:cNvPr id="41993" name="图片 10" descr="conew_dscn4496.jpg"/>
          <p:cNvPicPr>
            <a:picLocks noChangeAspect="1" noChangeArrowheads="1"/>
          </p:cNvPicPr>
          <p:nvPr/>
        </p:nvPicPr>
        <p:blipFill>
          <a:blip r:embed="rId9" cstate="print"/>
          <a:srcRect b="11111"/>
          <a:stretch>
            <a:fillRect/>
          </a:stretch>
        </p:blipFill>
        <p:spPr bwMode="auto">
          <a:xfrm>
            <a:off x="6934200" y="3429000"/>
            <a:ext cx="1828800" cy="1219200"/>
          </a:xfrm>
          <a:prstGeom prst="rect">
            <a:avLst/>
          </a:prstGeom>
          <a:noFill/>
          <a:ln w="9525">
            <a:noFill/>
            <a:miter lim="800000"/>
            <a:headEnd/>
            <a:tailEnd/>
          </a:ln>
        </p:spPr>
      </p:pic>
      <p:pic>
        <p:nvPicPr>
          <p:cNvPr id="41994" name="图片 11" descr="conew_dscn4515.jpg"/>
          <p:cNvPicPr>
            <a:picLocks noChangeAspect="1" noChangeArrowheads="1"/>
          </p:cNvPicPr>
          <p:nvPr/>
        </p:nvPicPr>
        <p:blipFill>
          <a:blip r:embed="rId10" cstate="print"/>
          <a:srcRect b="11111"/>
          <a:stretch>
            <a:fillRect/>
          </a:stretch>
        </p:blipFill>
        <p:spPr bwMode="auto">
          <a:xfrm>
            <a:off x="2667000" y="1752600"/>
            <a:ext cx="1828800" cy="1219200"/>
          </a:xfrm>
          <a:prstGeom prst="rect">
            <a:avLst/>
          </a:prstGeom>
          <a:noFill/>
          <a:ln w="9525">
            <a:noFill/>
            <a:miter lim="800000"/>
            <a:headEnd/>
            <a:tailEnd/>
          </a:ln>
        </p:spPr>
      </p:pic>
      <p:pic>
        <p:nvPicPr>
          <p:cNvPr id="41995" name="图片 12" descr="conew_dscn4522.jpg"/>
          <p:cNvPicPr>
            <a:picLocks noChangeAspect="1" noChangeArrowheads="1"/>
          </p:cNvPicPr>
          <p:nvPr/>
        </p:nvPicPr>
        <p:blipFill>
          <a:blip r:embed="rId11" cstate="print"/>
          <a:srcRect r="4167" b="11111"/>
          <a:stretch>
            <a:fillRect/>
          </a:stretch>
        </p:blipFill>
        <p:spPr bwMode="auto">
          <a:xfrm>
            <a:off x="4800600" y="1752600"/>
            <a:ext cx="1752600" cy="1219200"/>
          </a:xfrm>
          <a:prstGeom prst="rect">
            <a:avLst/>
          </a:prstGeom>
          <a:noFill/>
          <a:ln w="9525">
            <a:noFill/>
            <a:miter lim="800000"/>
            <a:headEnd/>
            <a:tailEnd/>
          </a:ln>
        </p:spPr>
      </p:pic>
      <p:pic>
        <p:nvPicPr>
          <p:cNvPr id="41996" name="图片 13" descr="conew_dscn5780.jpg"/>
          <p:cNvPicPr>
            <a:picLocks noChangeAspect="1" noChangeArrowheads="1"/>
          </p:cNvPicPr>
          <p:nvPr/>
        </p:nvPicPr>
        <p:blipFill>
          <a:blip r:embed="rId12" cstate="print"/>
          <a:srcRect r="4762" b="7143"/>
          <a:stretch>
            <a:fillRect/>
          </a:stretch>
        </p:blipFill>
        <p:spPr bwMode="auto">
          <a:xfrm>
            <a:off x="7086600" y="1066800"/>
            <a:ext cx="1524000" cy="1981200"/>
          </a:xfrm>
          <a:prstGeom prst="rect">
            <a:avLst/>
          </a:prstGeom>
          <a:noFill/>
          <a:ln w="9525">
            <a:noFill/>
            <a:miter lim="800000"/>
            <a:headEnd/>
            <a:tailEnd/>
          </a:ln>
        </p:spPr>
      </p:pic>
      <p:pic>
        <p:nvPicPr>
          <p:cNvPr id="41997" name="图片 14" descr="conew_dscn5785.jpg"/>
          <p:cNvPicPr>
            <a:picLocks noChangeAspect="1" noChangeArrowheads="1"/>
          </p:cNvPicPr>
          <p:nvPr/>
        </p:nvPicPr>
        <p:blipFill>
          <a:blip r:embed="rId13" cstate="print"/>
          <a:srcRect r="4167" b="11111"/>
          <a:stretch>
            <a:fillRect/>
          </a:stretch>
        </p:blipFill>
        <p:spPr bwMode="auto">
          <a:xfrm>
            <a:off x="533400" y="1676400"/>
            <a:ext cx="1752600" cy="1219200"/>
          </a:xfrm>
          <a:prstGeom prst="rect">
            <a:avLst/>
          </a:prstGeom>
          <a:noFill/>
          <a:ln w="9525">
            <a:noFill/>
            <a:miter lim="800000"/>
            <a:headEnd/>
            <a:tailEnd/>
          </a:ln>
        </p:spPr>
      </p:pic>
      <p:sp>
        <p:nvSpPr>
          <p:cNvPr id="30735" name="矩形 17"/>
          <p:cNvSpPr>
            <a:spLocks noChangeArrowheads="1"/>
          </p:cNvSpPr>
          <p:nvPr/>
        </p:nvSpPr>
        <p:spPr bwMode="auto">
          <a:xfrm>
            <a:off x="381110" y="0"/>
            <a:ext cx="8457978" cy="954107"/>
          </a:xfrm>
          <a:prstGeom prst="rect">
            <a:avLst/>
          </a:prstGeom>
          <a:noFill/>
          <a:ln w="9525">
            <a:noFill/>
            <a:miter lim="800000"/>
          </a:ln>
        </p:spPr>
        <p:txBody>
          <a:bodyPr wrap="square">
            <a:spAutoFit/>
          </a:bodyPr>
          <a:lstStyle/>
          <a:p>
            <a:pPr>
              <a:defRPr/>
            </a:pPr>
            <a:r>
              <a:rPr lang="en-US" sz="2800" dirty="0">
                <a:solidFill>
                  <a:schemeClr val="bg2">
                    <a:lumMod val="25000"/>
                  </a:schemeClr>
                </a:solidFill>
              </a:rPr>
              <a:t> The other option is you can buy the production lineproduction line home for yourself production </a:t>
            </a:r>
          </a:p>
        </p:txBody>
      </p:sp>
      <p:sp>
        <p:nvSpPr>
          <p:cNvPr id="41999" name="页脚占位符 14"/>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a:xfrm>
            <a:off x="2144395" y="909320"/>
            <a:ext cx="5393055" cy="988060"/>
          </a:xfrm>
        </p:spPr>
        <p:txBody>
          <a:bodyPr/>
          <a:lstStyle/>
          <a:p>
            <a:pPr>
              <a:defRPr/>
            </a:pPr>
            <a:r>
              <a:rPr lang="en-US"/>
              <a:t>                     </a:t>
            </a:r>
            <a:r>
              <a:rPr lang="en-US" sz="2800"/>
              <a:t>Your project show case </a:t>
            </a:r>
          </a:p>
        </p:txBody>
      </p:sp>
      <p:pic>
        <p:nvPicPr>
          <p:cNvPr id="4" name="图片 3" descr="7"/>
          <p:cNvPicPr>
            <a:picLocks noChangeAspect="1"/>
          </p:cNvPicPr>
          <p:nvPr/>
        </p:nvPicPr>
        <p:blipFill>
          <a:blip r:embed="rId3"/>
          <a:stretch>
            <a:fillRect/>
          </a:stretch>
        </p:blipFill>
        <p:spPr>
          <a:xfrm>
            <a:off x="1524000" y="1417320"/>
            <a:ext cx="6096000" cy="4023360"/>
          </a:xfrm>
          <a:prstGeom prst="rect">
            <a:avLst/>
          </a:prstGeom>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3282365" y="2120585"/>
            <a:ext cx="2607853" cy="26078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dirty="0">
              <a:latin typeface="Montserrat Light" charset="0"/>
            </a:endParaRPr>
          </a:p>
        </p:txBody>
      </p:sp>
      <p:sp>
        <p:nvSpPr>
          <p:cNvPr id="5" name="TextBox 4"/>
          <p:cNvSpPr txBox="1"/>
          <p:nvPr/>
        </p:nvSpPr>
        <p:spPr>
          <a:xfrm>
            <a:off x="3181042" y="2794777"/>
            <a:ext cx="2844797" cy="1419860"/>
          </a:xfrm>
          <a:prstGeom prst="rect">
            <a:avLst/>
          </a:prstGeom>
          <a:noFill/>
        </p:spPr>
        <p:txBody>
          <a:bodyPr wrap="square" rtlCol="0">
            <a:spAutoFit/>
          </a:bodyPr>
          <a:lstStyle/>
          <a:p>
            <a:pPr algn="ctr"/>
            <a:r>
              <a:rPr lang="en-US" sz="4315" dirty="0">
                <a:solidFill>
                  <a:schemeClr val="bg1"/>
                </a:solidFill>
                <a:latin typeface="Montserrat Hairline" charset="0"/>
                <a:ea typeface="Montserrat Hairline" charset="0"/>
                <a:cs typeface="Montserrat Hairline" charset="0"/>
              </a:rPr>
              <a:t>MIANZ</a:t>
            </a:r>
          </a:p>
          <a:p>
            <a:pPr algn="ctr"/>
            <a:r>
              <a:rPr lang="en-US" sz="4315" dirty="0">
                <a:solidFill>
                  <a:schemeClr val="bg1"/>
                </a:solidFill>
                <a:latin typeface="Montserrat Hairline" charset="0"/>
                <a:ea typeface="Montserrat Hairline" charset="0"/>
                <a:cs typeface="Montserrat Hairline" charset="0"/>
              </a:rPr>
              <a:t>FOOD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4"/>
          <p:cNvPicPr>
            <a:picLocks noChangeAspect="1"/>
          </p:cNvPicPr>
          <p:nvPr/>
        </p:nvPicPr>
        <p:blipFill>
          <a:blip r:embed="rId2"/>
          <a:stretch>
            <a:fillRect/>
          </a:stretch>
        </p:blipFill>
        <p:spPr>
          <a:xfrm>
            <a:off x="1524000" y="960120"/>
            <a:ext cx="6096000" cy="493776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idx="4294967295"/>
          </p:nvPr>
        </p:nvSpPr>
        <p:spPr>
          <a:xfrm>
            <a:off x="990600" y="333375"/>
            <a:ext cx="7543800" cy="487363"/>
          </a:xfrm>
        </p:spPr>
        <p:txBody>
          <a:bodyPr/>
          <a:lstStyle/>
          <a:p>
            <a:pPr eaLnBrk="1" hangingPunct="1"/>
            <a:r>
              <a:rPr lang="en-US" altLang="zh-CN" sz="2800">
                <a:solidFill>
                  <a:srgbClr val="C00000"/>
                </a:solidFill>
              </a:rPr>
              <a:t> </a:t>
            </a:r>
            <a:r>
              <a:rPr lang="en-US" altLang="zh-CN" sz="2800"/>
              <a:t> Technological process</a:t>
            </a:r>
          </a:p>
        </p:txBody>
      </p:sp>
      <p:sp>
        <p:nvSpPr>
          <p:cNvPr id="36867" name="页脚占位符 2"/>
          <p:cNvSpPr txBox="1">
            <a:spLocks noGrp="1" noChangeArrowheads="1"/>
          </p:cNvSpPr>
          <p:nvPr/>
        </p:nvSpPr>
        <p:spPr bwMode="auto">
          <a:xfrm>
            <a:off x="3124200" y="6245225"/>
            <a:ext cx="2895600" cy="476250"/>
          </a:xfrm>
          <a:prstGeom prst="rect">
            <a:avLst/>
          </a:prstGeom>
          <a:noFill/>
          <a:ln w="9525">
            <a:noFill/>
            <a:miter lim="800000"/>
          </a:ln>
        </p:spPr>
        <p:txBody>
          <a:bodyPr/>
          <a:lstStyle/>
          <a:p>
            <a:pPr algn="ctr"/>
            <a:r>
              <a:rPr lang="en-US" altLang="zh-CN" sz="1400"/>
              <a:t>www.hubeijinyi.cn</a:t>
            </a:r>
          </a:p>
        </p:txBody>
      </p:sp>
      <p:sp>
        <p:nvSpPr>
          <p:cNvPr id="36868" name="标题 1"/>
          <p:cNvSpPr txBox="1">
            <a:spLocks noChangeArrowheads="1"/>
          </p:cNvSpPr>
          <p:nvPr/>
        </p:nvSpPr>
        <p:spPr bwMode="auto">
          <a:xfrm>
            <a:off x="611188" y="1268413"/>
            <a:ext cx="8353425" cy="4464050"/>
          </a:xfrm>
          <a:prstGeom prst="rect">
            <a:avLst/>
          </a:prstGeom>
          <a:noFill/>
          <a:ln w="9525">
            <a:noFill/>
            <a:miter lim="800000"/>
          </a:ln>
        </p:spPr>
        <p:txBody>
          <a:bodyPr anchor="ctr"/>
          <a:lstStyle/>
          <a:p>
            <a:pPr algn="ctr" eaLnBrk="0" hangingPunct="0"/>
            <a:endParaRPr lang="zh-CN" altLang="en-US" sz="1400" b="1"/>
          </a:p>
        </p:txBody>
      </p:sp>
      <p:pic>
        <p:nvPicPr>
          <p:cNvPr id="36869" name="图片 17" descr="234.jpg"/>
          <p:cNvPicPr>
            <a:picLocks noChangeAspect="1" noChangeArrowheads="1"/>
          </p:cNvPicPr>
          <p:nvPr/>
        </p:nvPicPr>
        <p:blipFill>
          <a:blip r:embed="rId2" cstate="print"/>
          <a:srcRect/>
          <a:stretch>
            <a:fillRect/>
          </a:stretch>
        </p:blipFill>
        <p:spPr bwMode="auto">
          <a:xfrm>
            <a:off x="0" y="5257800"/>
            <a:ext cx="9144000" cy="1598613"/>
          </a:xfrm>
          <a:prstGeom prst="rect">
            <a:avLst/>
          </a:prstGeom>
          <a:noFill/>
          <a:ln w="9525">
            <a:noFill/>
            <a:miter lim="800000"/>
            <a:headEnd/>
            <a:tailEnd/>
          </a:ln>
        </p:spPr>
      </p:pic>
      <p:pic>
        <p:nvPicPr>
          <p:cNvPr id="36870" name="图片 6" descr="~JZO%%D}~0_GFAF}@F_4A@E_副本.jpg"/>
          <p:cNvPicPr>
            <a:picLocks noChangeAspect="1"/>
          </p:cNvPicPr>
          <p:nvPr/>
        </p:nvPicPr>
        <p:blipFill>
          <a:blip r:embed="rId3" cstate="print"/>
          <a:srcRect/>
          <a:stretch>
            <a:fillRect/>
          </a:stretch>
        </p:blipFill>
        <p:spPr bwMode="auto">
          <a:xfrm>
            <a:off x="0" y="1066800"/>
            <a:ext cx="9144000" cy="4391025"/>
          </a:xfrm>
          <a:prstGeom prst="rect">
            <a:avLst/>
          </a:prstGeom>
          <a:noFill/>
          <a:ln w="9525">
            <a:noFill/>
            <a:miter lim="800000"/>
            <a:headEnd/>
            <a:tailEnd/>
          </a:ln>
        </p:spPr>
      </p:pic>
      <p:sp>
        <p:nvSpPr>
          <p:cNvPr id="36871" name="页脚占位符 6"/>
          <p:cNvSpPr>
            <a:spLocks noGrp="1"/>
          </p:cNvSpPr>
          <p:nvPr>
            <p:ph type="ftr" sz="quarter" idx="11"/>
          </p:nvPr>
        </p:nvSpPr>
        <p:spPr bwMode="auto">
          <a:noFill/>
          <a:ln>
            <a:miter lim="800000"/>
          </a:ln>
        </p:spPr>
        <p:txBody>
          <a:bodyPr wrap="square" numCol="1" anchorCtr="0" compatLnSpc="1"/>
          <a:lstStyle/>
          <a:p>
            <a:endParaRPr lang="en-US" altLang="zh-CN"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2"/>
          <p:cNvPicPr>
            <a:picLocks noChangeAspect="1"/>
          </p:cNvPicPr>
          <p:nvPr/>
        </p:nvPicPr>
        <p:blipFill>
          <a:blip r:embed="rId2"/>
          <a:stretch>
            <a:fillRect/>
          </a:stretch>
        </p:blipFill>
        <p:spPr>
          <a:xfrm>
            <a:off x="1524000" y="1824990"/>
            <a:ext cx="6096000" cy="3208020"/>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pPr>
              <a:defRPr/>
            </a:pPr>
            <a:endParaRPr lang="en-US"/>
          </a:p>
        </p:txBody>
      </p:sp>
      <p:pic>
        <p:nvPicPr>
          <p:cNvPr id="3" name="图片 2" descr="8"/>
          <p:cNvPicPr>
            <a:picLocks noChangeAspect="1"/>
          </p:cNvPicPr>
          <p:nvPr/>
        </p:nvPicPr>
        <p:blipFill>
          <a:blip r:embed="rId2"/>
          <a:stretch>
            <a:fillRect/>
          </a:stretch>
        </p:blipFill>
        <p:spPr>
          <a:xfrm>
            <a:off x="1524000" y="1558290"/>
            <a:ext cx="6096000" cy="3741420"/>
          </a:xfrm>
          <a:prstGeom prst="rect">
            <a:avLst/>
          </a:prstGeom>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120263" y="1536113"/>
            <a:ext cx="4874895" cy="645160"/>
          </a:xfrm>
          <a:prstGeom prst="rect">
            <a:avLst/>
          </a:prstGeom>
          <a:noFill/>
        </p:spPr>
        <p:txBody>
          <a:bodyPr wrap="none" rtlCol="0">
            <a:spAutoFit/>
          </a:bodyPr>
          <a:lstStyle/>
          <a:p>
            <a:pPr algn="ctr"/>
            <a:r>
              <a:rPr lang="en-US" sz="3600" b="1" dirty="0">
                <a:solidFill>
                  <a:schemeClr val="tx2"/>
                </a:solidFill>
                <a:latin typeface="Montserrat Semi" charset="0"/>
                <a:ea typeface="Montserrat Semi" charset="0"/>
                <a:cs typeface="Montserrat Semi" charset="0"/>
              </a:rPr>
              <a:t>ABOUT </a:t>
            </a:r>
            <a:r>
              <a:rPr lang="en-US" altLang="zh-CN" sz="3600" dirty="0"/>
              <a:t>design sketch</a:t>
            </a:r>
            <a:endParaRPr lang="en-US" sz="3600" b="1" dirty="0">
              <a:solidFill>
                <a:schemeClr val="tx2"/>
              </a:solidFill>
              <a:latin typeface="Montserrat Semi" charset="0"/>
              <a:ea typeface="Montserrat Semi" charset="0"/>
              <a:cs typeface="Montserrat Semi" charset="0"/>
            </a:endParaRPr>
          </a:p>
        </p:txBody>
      </p:sp>
      <p:pic>
        <p:nvPicPr>
          <p:cNvPr id="1028" name="Picture 4"/>
          <p:cNvPicPr>
            <a:picLocks noChangeAspect="1" noChangeArrowheads="1"/>
          </p:cNvPicPr>
          <p:nvPr/>
        </p:nvPicPr>
        <p:blipFill>
          <a:blip r:embed="rId2" cstate="print"/>
          <a:srcRect/>
          <a:stretch>
            <a:fillRect/>
          </a:stretch>
        </p:blipFill>
        <p:spPr bwMode="auto">
          <a:xfrm>
            <a:off x="4279911" y="3130810"/>
            <a:ext cx="4864089" cy="287061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0" y="3130810"/>
            <a:ext cx="4425342" cy="287061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89934" y="4543336"/>
            <a:ext cx="2564130" cy="1198880"/>
          </a:xfrm>
          <a:prstGeom prst="rect">
            <a:avLst/>
          </a:prstGeom>
          <a:noFill/>
        </p:spPr>
        <p:txBody>
          <a:bodyPr wrap="none" rtlCol="0">
            <a:spAutoFit/>
          </a:bodyPr>
          <a:lstStyle/>
          <a:p>
            <a:pPr algn="ctr"/>
            <a:r>
              <a:rPr lang="en-US" sz="3600" b="1" dirty="0">
                <a:solidFill>
                  <a:schemeClr val="tx2"/>
                </a:solidFill>
                <a:latin typeface="Montserrat Semi" charset="0"/>
                <a:ea typeface="Montserrat Semi" charset="0"/>
                <a:cs typeface="Montserrat Semi" charset="0"/>
              </a:rPr>
              <a:t>VERTICAL</a:t>
            </a:r>
          </a:p>
          <a:p>
            <a:pPr algn="ctr"/>
            <a:r>
              <a:rPr lang="en-US" sz="3600" b="1" dirty="0">
                <a:solidFill>
                  <a:schemeClr val="tx2"/>
                </a:solidFill>
                <a:latin typeface="Montserrat Semi" charset="0"/>
                <a:ea typeface="Montserrat Semi" charset="0"/>
                <a:cs typeface="Montserrat Semi" charset="0"/>
              </a:rPr>
              <a:t>VIEW</a:t>
            </a:r>
          </a:p>
        </p:txBody>
      </p:sp>
      <p:pic>
        <p:nvPicPr>
          <p:cNvPr id="2050" name="Picture 2"/>
          <p:cNvPicPr>
            <a:picLocks noChangeAspect="1" noChangeArrowheads="1"/>
          </p:cNvPicPr>
          <p:nvPr/>
        </p:nvPicPr>
        <p:blipFill>
          <a:blip r:embed="rId3" cstate="print"/>
          <a:srcRect/>
          <a:stretch>
            <a:fillRect/>
          </a:stretch>
        </p:blipFill>
        <p:spPr bwMode="auto">
          <a:xfrm>
            <a:off x="0" y="856580"/>
            <a:ext cx="4803450" cy="2723066"/>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rot="16200000">
            <a:off x="5578455" y="14099"/>
            <a:ext cx="2723065" cy="440802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409111" y="1541585"/>
            <a:ext cx="3088910" cy="645160"/>
          </a:xfrm>
          <a:prstGeom prst="rect">
            <a:avLst/>
          </a:prstGeom>
          <a:noFill/>
        </p:spPr>
        <p:txBody>
          <a:bodyPr wrap="square" rtlCol="0">
            <a:spAutoFit/>
          </a:bodyPr>
          <a:lstStyle/>
          <a:p>
            <a:r>
              <a:rPr lang="en-US" sz="3600" b="1" dirty="0">
                <a:solidFill>
                  <a:schemeClr val="tx2"/>
                </a:solidFill>
                <a:latin typeface="Montserrat Semi" charset="0"/>
                <a:ea typeface="Montserrat Semi" charset="0"/>
                <a:cs typeface="Montserrat Semi" charset="0"/>
              </a:rPr>
              <a:t>ELEVATION</a:t>
            </a:r>
          </a:p>
        </p:txBody>
      </p:sp>
      <p:sp>
        <p:nvSpPr>
          <p:cNvPr id="11" name="TextBox 10"/>
          <p:cNvSpPr txBox="1"/>
          <p:nvPr/>
        </p:nvSpPr>
        <p:spPr>
          <a:xfrm>
            <a:off x="6409111" y="4819055"/>
            <a:ext cx="2612417" cy="137160"/>
          </a:xfrm>
          <a:prstGeom prst="rect">
            <a:avLst/>
          </a:prstGeom>
          <a:noFill/>
        </p:spPr>
        <p:txBody>
          <a:bodyPr wrap="square" rtlCol="0">
            <a:spAutoFit/>
          </a:bodyPr>
          <a:lstStyle/>
          <a:p>
            <a:pPr>
              <a:lnSpc>
                <a:spcPct val="150000"/>
              </a:lnSpc>
            </a:pPr>
            <a:r>
              <a:rPr lang="en-US" sz="100" dirty="0">
                <a:latin typeface="Lato Light" charset="0"/>
                <a:ea typeface="Lato Light" charset="0"/>
                <a:cs typeface="Lato Light" charset="0"/>
              </a:rPr>
              <a:t>Windowing is recommended </a:t>
            </a:r>
          </a:p>
          <a:p>
            <a:pPr>
              <a:lnSpc>
                <a:spcPct val="150000"/>
              </a:lnSpc>
            </a:pPr>
            <a:r>
              <a:rPr lang="en-US" sz="100" dirty="0">
                <a:latin typeface="Lato Light" charset="0"/>
                <a:ea typeface="Lato Light" charset="0"/>
                <a:cs typeface="Lato Light" charset="0"/>
              </a:rPr>
              <a:t>for this elevation</a:t>
            </a:r>
          </a:p>
        </p:txBody>
      </p:sp>
      <p:pic>
        <p:nvPicPr>
          <p:cNvPr id="3074" name="Picture 2"/>
          <p:cNvPicPr>
            <a:picLocks noChangeAspect="1" noChangeArrowheads="1"/>
          </p:cNvPicPr>
          <p:nvPr/>
        </p:nvPicPr>
        <p:blipFill>
          <a:blip r:embed="rId2" cstate="print"/>
          <a:srcRect/>
          <a:stretch>
            <a:fillRect/>
          </a:stretch>
        </p:blipFill>
        <p:spPr bwMode="auto">
          <a:xfrm>
            <a:off x="0" y="852237"/>
            <a:ext cx="3417274" cy="2778917"/>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0" y="3498400"/>
            <a:ext cx="3417273" cy="2503020"/>
          </a:xfrm>
          <a:prstGeom prst="rect">
            <a:avLst/>
          </a:prstGeom>
          <a:noFill/>
          <a:ln w="9525">
            <a:noFill/>
            <a:miter lim="800000"/>
            <a:headEnd/>
            <a:tailEnd/>
          </a:ln>
        </p:spPr>
      </p:pic>
      <p:pic>
        <p:nvPicPr>
          <p:cNvPr id="3077" name="Picture 5"/>
          <p:cNvPicPr>
            <a:picLocks noChangeAspect="1" noChangeArrowheads="1"/>
          </p:cNvPicPr>
          <p:nvPr/>
        </p:nvPicPr>
        <p:blipFill>
          <a:blip r:embed="rId4" cstate="print"/>
          <a:srcRect/>
          <a:stretch>
            <a:fillRect/>
          </a:stretch>
        </p:blipFill>
        <p:spPr bwMode="auto">
          <a:xfrm>
            <a:off x="3417274" y="3498400"/>
            <a:ext cx="2991837" cy="2503020"/>
          </a:xfrm>
          <a:prstGeom prst="rect">
            <a:avLst/>
          </a:prstGeom>
          <a:noFill/>
          <a:ln w="9525">
            <a:noFill/>
            <a:miter lim="800000"/>
            <a:headEnd/>
            <a:tailEnd/>
          </a:ln>
        </p:spPr>
      </p:pic>
      <p:pic>
        <p:nvPicPr>
          <p:cNvPr id="3078" name="Picture 6"/>
          <p:cNvPicPr>
            <a:picLocks noChangeAspect="1" noChangeArrowheads="1"/>
          </p:cNvPicPr>
          <p:nvPr/>
        </p:nvPicPr>
        <p:blipFill>
          <a:blip r:embed="rId5" cstate="print"/>
          <a:srcRect l="6671" r="3182"/>
          <a:stretch>
            <a:fillRect/>
          </a:stretch>
        </p:blipFill>
        <p:spPr bwMode="auto">
          <a:xfrm>
            <a:off x="3417274" y="852237"/>
            <a:ext cx="2991837" cy="2646163"/>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609600" y="808038"/>
            <a:ext cx="7543800" cy="487362"/>
          </a:xfrm>
        </p:spPr>
        <p:txBody>
          <a:bodyPr/>
          <a:lstStyle/>
          <a:p>
            <a:pPr eaLnBrk="1" hangingPunct="1"/>
            <a:r>
              <a:rPr lang="en-US" altLang="zh-CN" sz="2000" dirty="0"/>
              <a:t>auto-production line system solution supplier</a:t>
            </a:r>
          </a:p>
        </p:txBody>
      </p:sp>
      <p:sp>
        <p:nvSpPr>
          <p:cNvPr id="37891" name="AutoShape 3"/>
          <p:cNvSpPr>
            <a:spLocks noChangeArrowheads="1"/>
          </p:cNvSpPr>
          <p:nvPr/>
        </p:nvSpPr>
        <p:spPr bwMode="auto">
          <a:xfrm>
            <a:off x="2438400" y="2057400"/>
            <a:ext cx="4246563" cy="1944688"/>
          </a:xfrm>
          <a:prstGeom prst="upArrow">
            <a:avLst>
              <a:gd name="adj1" fmla="val 56944"/>
              <a:gd name="adj2" fmla="val 50782"/>
            </a:avLst>
          </a:prstGeom>
          <a:solidFill>
            <a:srgbClr val="72AF2F"/>
          </a:solidFill>
          <a:ln w="9525">
            <a:noFill/>
            <a:miter lim="800000"/>
          </a:ln>
        </p:spPr>
        <p:txBody>
          <a:bodyPr wrap="none" anchor="ctr"/>
          <a:lstStyle/>
          <a:p>
            <a:endParaRPr lang="zh-CN" altLang="en-US"/>
          </a:p>
        </p:txBody>
      </p:sp>
      <p:sp>
        <p:nvSpPr>
          <p:cNvPr id="26628" name="AutoShape 4"/>
          <p:cNvSpPr>
            <a:spLocks noChangeArrowheads="1"/>
          </p:cNvSpPr>
          <p:nvPr/>
        </p:nvSpPr>
        <p:spPr bwMode="auto">
          <a:xfrm>
            <a:off x="1676400" y="1371600"/>
            <a:ext cx="5791200" cy="574675"/>
          </a:xfrm>
          <a:prstGeom prst="roundRect">
            <a:avLst>
              <a:gd name="adj" fmla="val 50000"/>
            </a:avLst>
          </a:prstGeom>
          <a:gradFill rotWithShape="1">
            <a:gsLst>
              <a:gs pos="0">
                <a:schemeClr val="accent2"/>
              </a:gs>
              <a:gs pos="50000">
                <a:srgbClr val="181847"/>
              </a:gs>
              <a:gs pos="100000">
                <a:schemeClr val="accent2"/>
              </a:gs>
            </a:gsLst>
            <a:lin ang="0" scaled="1"/>
          </a:gradFill>
          <a:ln w="38100" cmpd="sng">
            <a:solidFill>
              <a:srgbClr val="FFFFFF"/>
            </a:solidFill>
            <a:round/>
          </a:ln>
          <a:effectLst>
            <a:outerShdw dist="63500" dir="3187806" algn="ctr" rotWithShape="0">
              <a:srgbClr val="001D3A"/>
            </a:outerShdw>
          </a:effectLst>
        </p:spPr>
        <p:txBody>
          <a:bodyPr wrap="none" anchor="ctr"/>
          <a:lstStyle/>
          <a:p>
            <a:pPr algn="ctr">
              <a:defRPr/>
            </a:pPr>
            <a:r>
              <a:rPr lang="en-US" sz="2000">
                <a:solidFill>
                  <a:schemeClr val="bg1"/>
                </a:solidFill>
              </a:rPr>
              <a:t>Double system oriented  automatic solution</a:t>
            </a:r>
            <a:endParaRPr lang="en-US">
              <a:solidFill>
                <a:schemeClr val="bg1"/>
              </a:solidFill>
            </a:endParaRPr>
          </a:p>
        </p:txBody>
      </p:sp>
      <p:sp>
        <p:nvSpPr>
          <p:cNvPr id="37893" name="Text Box 5"/>
          <p:cNvSpPr txBox="1">
            <a:spLocks noChangeArrowheads="1"/>
          </p:cNvSpPr>
          <p:nvPr/>
        </p:nvSpPr>
        <p:spPr bwMode="auto">
          <a:xfrm>
            <a:off x="3505200" y="2667000"/>
            <a:ext cx="2060575" cy="396875"/>
          </a:xfrm>
          <a:prstGeom prst="rect">
            <a:avLst/>
          </a:prstGeom>
          <a:noFill/>
          <a:ln w="9525">
            <a:noFill/>
            <a:miter lim="800000"/>
          </a:ln>
        </p:spPr>
        <p:txBody>
          <a:bodyPr wrap="none">
            <a:spAutoFit/>
          </a:bodyPr>
          <a:lstStyle/>
          <a:p>
            <a:r>
              <a:rPr lang="en-US" altLang="zh-CN" sz="2000">
                <a:solidFill>
                  <a:schemeClr val="bg1"/>
                </a:solidFill>
              </a:rPr>
              <a:t>Cooperative R D</a:t>
            </a:r>
          </a:p>
        </p:txBody>
      </p:sp>
      <p:grpSp>
        <p:nvGrpSpPr>
          <p:cNvPr id="2" name="Group 6"/>
          <p:cNvGrpSpPr/>
          <p:nvPr/>
        </p:nvGrpSpPr>
        <p:grpSpPr bwMode="auto">
          <a:xfrm>
            <a:off x="2844800" y="3429000"/>
            <a:ext cx="6008688" cy="1982788"/>
            <a:chOff x="0" y="0"/>
            <a:chExt cx="3785" cy="1249"/>
          </a:xfrm>
        </p:grpSpPr>
        <p:sp>
          <p:nvSpPr>
            <p:cNvPr id="37922" name="Oval 7"/>
            <p:cNvSpPr>
              <a:spLocks noChangeArrowheads="1"/>
            </p:cNvSpPr>
            <p:nvPr/>
          </p:nvSpPr>
          <p:spPr bwMode="auto">
            <a:xfrm>
              <a:off x="2908" y="1057"/>
              <a:ext cx="816" cy="192"/>
            </a:xfrm>
            <a:prstGeom prst="ellipse">
              <a:avLst/>
            </a:prstGeom>
            <a:gradFill rotWithShape="1">
              <a:gsLst>
                <a:gs pos="0">
                  <a:srgbClr val="969696"/>
                </a:gs>
                <a:gs pos="100000">
                  <a:srgbClr val="C6D8EA"/>
                </a:gs>
              </a:gsLst>
              <a:path path="shape">
                <a:fillToRect l="50000" t="50000" r="50000" b="50000"/>
              </a:path>
            </a:gradFill>
            <a:ln w="9525">
              <a:noFill/>
              <a:round/>
            </a:ln>
          </p:spPr>
          <p:txBody>
            <a:bodyPr wrap="none" anchor="ctr"/>
            <a:lstStyle/>
            <a:p>
              <a:pPr algn="ctr"/>
              <a:endParaRPr lang="zh-CN" altLang="en-US"/>
            </a:p>
          </p:txBody>
        </p:sp>
        <p:sp>
          <p:nvSpPr>
            <p:cNvPr id="37923" name="Oval 8"/>
            <p:cNvSpPr>
              <a:spLocks noChangeArrowheads="1"/>
            </p:cNvSpPr>
            <p:nvPr/>
          </p:nvSpPr>
          <p:spPr bwMode="auto">
            <a:xfrm>
              <a:off x="2812" y="136"/>
              <a:ext cx="973" cy="973"/>
            </a:xfrm>
            <a:prstGeom prst="ellipse">
              <a:avLst/>
            </a:prstGeom>
            <a:gradFill rotWithShape="1">
              <a:gsLst>
                <a:gs pos="0">
                  <a:schemeClr val="folHlink"/>
                </a:gs>
                <a:gs pos="100000">
                  <a:srgbClr val="587500"/>
                </a:gs>
              </a:gsLst>
              <a:path path="rect">
                <a:fillToRect l="100000" t="100000"/>
              </a:path>
            </a:gradFill>
            <a:ln w="9525">
              <a:noFill/>
              <a:round/>
            </a:ln>
          </p:spPr>
          <p:txBody>
            <a:bodyPr wrap="none" anchor="ctr"/>
            <a:lstStyle/>
            <a:p>
              <a:endParaRPr lang="zh-CN" altLang="en-US"/>
            </a:p>
          </p:txBody>
        </p:sp>
        <p:sp>
          <p:nvSpPr>
            <p:cNvPr id="37924" name="Oval 9"/>
            <p:cNvSpPr>
              <a:spLocks noChangeArrowheads="1"/>
            </p:cNvSpPr>
            <p:nvPr/>
          </p:nvSpPr>
          <p:spPr bwMode="auto">
            <a:xfrm>
              <a:off x="2833" y="159"/>
              <a:ext cx="928" cy="929"/>
            </a:xfrm>
            <a:prstGeom prst="ellipse">
              <a:avLst/>
            </a:prstGeom>
            <a:gradFill rotWithShape="1">
              <a:gsLst>
                <a:gs pos="0">
                  <a:schemeClr val="folHlink">
                    <a:alpha val="84998"/>
                  </a:schemeClr>
                </a:gs>
                <a:gs pos="100000">
                  <a:srgbClr val="618200"/>
                </a:gs>
              </a:gsLst>
              <a:lin ang="18900000" scaled="1"/>
            </a:gradFill>
            <a:ln w="9525">
              <a:noFill/>
              <a:round/>
            </a:ln>
          </p:spPr>
          <p:txBody>
            <a:bodyPr wrap="none" anchor="ctr"/>
            <a:lstStyle/>
            <a:p>
              <a:endParaRPr lang="zh-CN" altLang="en-US"/>
            </a:p>
          </p:txBody>
        </p:sp>
        <p:sp>
          <p:nvSpPr>
            <p:cNvPr id="37925" name="Oval 10"/>
            <p:cNvSpPr>
              <a:spLocks noChangeArrowheads="1"/>
            </p:cNvSpPr>
            <p:nvPr/>
          </p:nvSpPr>
          <p:spPr bwMode="auto">
            <a:xfrm>
              <a:off x="2869" y="193"/>
              <a:ext cx="839" cy="839"/>
            </a:xfrm>
            <a:prstGeom prst="ellipse">
              <a:avLst/>
            </a:prstGeom>
            <a:gradFill rotWithShape="1">
              <a:gsLst>
                <a:gs pos="0">
                  <a:schemeClr val="folHlink"/>
                </a:gs>
                <a:gs pos="100000">
                  <a:srgbClr val="6F9400"/>
                </a:gs>
              </a:gsLst>
              <a:lin ang="18900000" scaled="1"/>
            </a:gradFill>
            <a:ln w="9525">
              <a:noFill/>
              <a:round/>
            </a:ln>
          </p:spPr>
          <p:txBody>
            <a:bodyPr wrap="none" anchor="ctr"/>
            <a:lstStyle/>
            <a:p>
              <a:endParaRPr lang="zh-CN" altLang="en-US"/>
            </a:p>
          </p:txBody>
        </p:sp>
        <p:pic>
          <p:nvPicPr>
            <p:cNvPr id="37926" name="Picture 11" descr="Picture1"/>
            <p:cNvPicPr>
              <a:picLocks noChangeAspect="1" noChangeArrowheads="1"/>
            </p:cNvPicPr>
            <p:nvPr/>
          </p:nvPicPr>
          <p:blipFill>
            <a:blip r:embed="rId2" cstate="print"/>
            <a:srcRect/>
            <a:stretch>
              <a:fillRect/>
            </a:stretch>
          </p:blipFill>
          <p:spPr bwMode="auto">
            <a:xfrm>
              <a:off x="2812" y="0"/>
              <a:ext cx="616" cy="616"/>
            </a:xfrm>
            <a:prstGeom prst="rect">
              <a:avLst/>
            </a:prstGeom>
            <a:noFill/>
            <a:ln w="9525">
              <a:noFill/>
              <a:miter lim="800000"/>
              <a:headEnd/>
              <a:tailEnd/>
            </a:ln>
          </p:spPr>
        </p:pic>
        <p:sp>
          <p:nvSpPr>
            <p:cNvPr id="37927" name="Text Box 12"/>
            <p:cNvSpPr txBox="1">
              <a:spLocks noChangeArrowheads="1"/>
            </p:cNvSpPr>
            <p:nvPr/>
          </p:nvSpPr>
          <p:spPr bwMode="auto">
            <a:xfrm>
              <a:off x="0" y="998"/>
              <a:ext cx="574" cy="231"/>
            </a:xfrm>
            <a:prstGeom prst="rect">
              <a:avLst/>
            </a:prstGeom>
            <a:noFill/>
            <a:ln w="9525">
              <a:noFill/>
              <a:miter lim="800000"/>
            </a:ln>
          </p:spPr>
          <p:txBody>
            <a:bodyPr wrap="none">
              <a:spAutoFit/>
            </a:bodyPr>
            <a:lstStyle/>
            <a:p>
              <a:pPr algn="ctr"/>
              <a:r>
                <a:rPr lang="en-US" altLang="zh-CN" b="1">
                  <a:solidFill>
                    <a:srgbClr val="FFFFFF"/>
                  </a:solidFill>
                  <a:latin typeface="Verdana" panose="020B0604030504040204" pitchFamily="34" charset="0"/>
                </a:rPr>
                <a:t>Text1</a:t>
              </a:r>
              <a:endParaRPr lang="en-US" altLang="zh-CN">
                <a:solidFill>
                  <a:srgbClr val="FFFFFF"/>
                </a:solidFill>
              </a:endParaRPr>
            </a:p>
          </p:txBody>
        </p:sp>
      </p:grpSp>
      <p:grpSp>
        <p:nvGrpSpPr>
          <p:cNvPr id="3" name="Group 13"/>
          <p:cNvGrpSpPr/>
          <p:nvPr/>
        </p:nvGrpSpPr>
        <p:grpSpPr bwMode="auto">
          <a:xfrm>
            <a:off x="2895600" y="3810000"/>
            <a:ext cx="3921125" cy="1982788"/>
            <a:chOff x="0" y="0"/>
            <a:chExt cx="2470" cy="1249"/>
          </a:xfrm>
        </p:grpSpPr>
        <p:sp>
          <p:nvSpPr>
            <p:cNvPr id="37916" name="Oval 14"/>
            <p:cNvSpPr>
              <a:spLocks noChangeArrowheads="1"/>
            </p:cNvSpPr>
            <p:nvPr/>
          </p:nvSpPr>
          <p:spPr bwMode="auto">
            <a:xfrm>
              <a:off x="1593" y="1057"/>
              <a:ext cx="816" cy="192"/>
            </a:xfrm>
            <a:prstGeom prst="ellipse">
              <a:avLst/>
            </a:prstGeom>
            <a:gradFill rotWithShape="1">
              <a:gsLst>
                <a:gs pos="0">
                  <a:srgbClr val="969696"/>
                </a:gs>
                <a:gs pos="100000">
                  <a:srgbClr val="C6D8EA"/>
                </a:gs>
              </a:gsLst>
              <a:path path="shape">
                <a:fillToRect l="50000" t="50000" r="50000" b="50000"/>
              </a:path>
            </a:gradFill>
            <a:ln w="9525">
              <a:noFill/>
              <a:round/>
            </a:ln>
          </p:spPr>
          <p:txBody>
            <a:bodyPr wrap="none" anchor="ctr"/>
            <a:lstStyle/>
            <a:p>
              <a:pPr algn="ctr"/>
              <a:endParaRPr lang="zh-CN" altLang="en-US"/>
            </a:p>
          </p:txBody>
        </p:sp>
        <p:sp>
          <p:nvSpPr>
            <p:cNvPr id="37917" name="Oval 15"/>
            <p:cNvSpPr>
              <a:spLocks noChangeArrowheads="1"/>
            </p:cNvSpPr>
            <p:nvPr/>
          </p:nvSpPr>
          <p:spPr bwMode="auto">
            <a:xfrm>
              <a:off x="1497" y="136"/>
              <a:ext cx="973" cy="973"/>
            </a:xfrm>
            <a:prstGeom prst="ellipse">
              <a:avLst/>
            </a:prstGeom>
            <a:gradFill rotWithShape="1">
              <a:gsLst>
                <a:gs pos="0">
                  <a:schemeClr val="accent1"/>
                </a:gs>
                <a:gs pos="100000">
                  <a:srgbClr val="6B8082"/>
                </a:gs>
              </a:gsLst>
              <a:path path="rect">
                <a:fillToRect l="100000" t="100000"/>
              </a:path>
            </a:gradFill>
            <a:ln w="9525">
              <a:noFill/>
              <a:round/>
            </a:ln>
          </p:spPr>
          <p:txBody>
            <a:bodyPr wrap="none" anchor="ctr"/>
            <a:lstStyle/>
            <a:p>
              <a:endParaRPr lang="zh-CN" altLang="en-US"/>
            </a:p>
          </p:txBody>
        </p:sp>
        <p:sp>
          <p:nvSpPr>
            <p:cNvPr id="37918" name="Oval 16"/>
            <p:cNvSpPr>
              <a:spLocks noChangeArrowheads="1"/>
            </p:cNvSpPr>
            <p:nvPr/>
          </p:nvSpPr>
          <p:spPr bwMode="auto">
            <a:xfrm>
              <a:off x="1518" y="159"/>
              <a:ext cx="928" cy="929"/>
            </a:xfrm>
            <a:prstGeom prst="ellipse">
              <a:avLst/>
            </a:prstGeom>
            <a:gradFill rotWithShape="1">
              <a:gsLst>
                <a:gs pos="0">
                  <a:schemeClr val="accent1">
                    <a:alpha val="84998"/>
                  </a:schemeClr>
                </a:gs>
                <a:gs pos="100000">
                  <a:srgbClr val="778E90"/>
                </a:gs>
              </a:gsLst>
              <a:lin ang="18900000" scaled="1"/>
            </a:gradFill>
            <a:ln w="9525">
              <a:noFill/>
              <a:round/>
            </a:ln>
          </p:spPr>
          <p:txBody>
            <a:bodyPr wrap="none" anchor="ctr"/>
            <a:lstStyle/>
            <a:p>
              <a:endParaRPr lang="zh-CN" altLang="en-US"/>
            </a:p>
          </p:txBody>
        </p:sp>
        <p:sp>
          <p:nvSpPr>
            <p:cNvPr id="37919" name="Oval 17"/>
            <p:cNvSpPr>
              <a:spLocks noChangeArrowheads="1"/>
            </p:cNvSpPr>
            <p:nvPr/>
          </p:nvSpPr>
          <p:spPr bwMode="auto">
            <a:xfrm>
              <a:off x="1554" y="193"/>
              <a:ext cx="839" cy="839"/>
            </a:xfrm>
            <a:prstGeom prst="ellipse">
              <a:avLst/>
            </a:prstGeom>
            <a:gradFill rotWithShape="1">
              <a:gsLst>
                <a:gs pos="0">
                  <a:schemeClr val="accent1"/>
                </a:gs>
                <a:gs pos="100000">
                  <a:srgbClr val="88A3A5"/>
                </a:gs>
              </a:gsLst>
              <a:lin ang="18900000" scaled="1"/>
            </a:gradFill>
            <a:ln w="9525">
              <a:noFill/>
              <a:round/>
            </a:ln>
          </p:spPr>
          <p:txBody>
            <a:bodyPr wrap="none" anchor="ctr"/>
            <a:lstStyle/>
            <a:p>
              <a:endParaRPr lang="zh-CN" altLang="en-US"/>
            </a:p>
          </p:txBody>
        </p:sp>
        <p:pic>
          <p:nvPicPr>
            <p:cNvPr id="37920" name="Picture 18" descr="Picture1"/>
            <p:cNvPicPr>
              <a:picLocks noChangeAspect="1" noChangeArrowheads="1"/>
            </p:cNvPicPr>
            <p:nvPr/>
          </p:nvPicPr>
          <p:blipFill>
            <a:blip r:embed="rId2" cstate="print"/>
            <a:srcRect/>
            <a:stretch>
              <a:fillRect/>
            </a:stretch>
          </p:blipFill>
          <p:spPr bwMode="auto">
            <a:xfrm>
              <a:off x="1497" y="0"/>
              <a:ext cx="616" cy="616"/>
            </a:xfrm>
            <a:prstGeom prst="rect">
              <a:avLst/>
            </a:prstGeom>
            <a:noFill/>
            <a:ln w="9525">
              <a:noFill/>
              <a:miter lim="800000"/>
              <a:headEnd/>
              <a:tailEnd/>
            </a:ln>
          </p:spPr>
        </p:pic>
        <p:sp>
          <p:nvSpPr>
            <p:cNvPr id="37921" name="Text Box 19"/>
            <p:cNvSpPr txBox="1">
              <a:spLocks noChangeArrowheads="1"/>
            </p:cNvSpPr>
            <p:nvPr/>
          </p:nvSpPr>
          <p:spPr bwMode="auto">
            <a:xfrm>
              <a:off x="0" y="499"/>
              <a:ext cx="574" cy="231"/>
            </a:xfrm>
            <a:prstGeom prst="rect">
              <a:avLst/>
            </a:prstGeom>
            <a:noFill/>
            <a:ln w="9525">
              <a:noFill/>
              <a:miter lim="800000"/>
            </a:ln>
          </p:spPr>
          <p:txBody>
            <a:bodyPr wrap="none">
              <a:spAutoFit/>
            </a:bodyPr>
            <a:lstStyle/>
            <a:p>
              <a:pPr algn="ctr"/>
              <a:r>
                <a:rPr lang="en-US" altLang="zh-CN" b="1">
                  <a:solidFill>
                    <a:srgbClr val="FFFFFF"/>
                  </a:solidFill>
                  <a:latin typeface="Verdana" panose="020B0604030504040204" pitchFamily="34" charset="0"/>
                </a:rPr>
                <a:t>Text1</a:t>
              </a:r>
              <a:endParaRPr lang="en-US" altLang="zh-CN">
                <a:solidFill>
                  <a:srgbClr val="FFFFFF"/>
                </a:solidFill>
              </a:endParaRPr>
            </a:p>
          </p:txBody>
        </p:sp>
      </p:grpSp>
      <p:grpSp>
        <p:nvGrpSpPr>
          <p:cNvPr id="4" name="Group 20"/>
          <p:cNvGrpSpPr/>
          <p:nvPr/>
        </p:nvGrpSpPr>
        <p:grpSpPr bwMode="auto">
          <a:xfrm>
            <a:off x="2590800" y="3733800"/>
            <a:ext cx="1544638" cy="2054225"/>
            <a:chOff x="0" y="0"/>
            <a:chExt cx="973" cy="1294"/>
          </a:xfrm>
        </p:grpSpPr>
        <p:sp>
          <p:nvSpPr>
            <p:cNvPr id="37910" name="Oval 21"/>
            <p:cNvSpPr>
              <a:spLocks noChangeArrowheads="1"/>
            </p:cNvSpPr>
            <p:nvPr/>
          </p:nvSpPr>
          <p:spPr bwMode="auto">
            <a:xfrm>
              <a:off x="96" y="1102"/>
              <a:ext cx="816" cy="192"/>
            </a:xfrm>
            <a:prstGeom prst="ellipse">
              <a:avLst/>
            </a:prstGeom>
            <a:gradFill rotWithShape="1">
              <a:gsLst>
                <a:gs pos="0">
                  <a:srgbClr val="969696"/>
                </a:gs>
                <a:gs pos="100000">
                  <a:srgbClr val="C6D8EA"/>
                </a:gs>
              </a:gsLst>
              <a:path path="shape">
                <a:fillToRect l="50000" t="50000" r="50000" b="50000"/>
              </a:path>
            </a:gradFill>
            <a:ln w="9525">
              <a:noFill/>
              <a:round/>
            </a:ln>
          </p:spPr>
          <p:txBody>
            <a:bodyPr wrap="none" anchor="ctr"/>
            <a:lstStyle/>
            <a:p>
              <a:pPr algn="ctr"/>
              <a:endParaRPr lang="zh-CN" altLang="en-US"/>
            </a:p>
          </p:txBody>
        </p:sp>
        <p:sp>
          <p:nvSpPr>
            <p:cNvPr id="37911" name="Oval 22"/>
            <p:cNvSpPr>
              <a:spLocks noChangeArrowheads="1"/>
            </p:cNvSpPr>
            <p:nvPr/>
          </p:nvSpPr>
          <p:spPr bwMode="auto">
            <a:xfrm>
              <a:off x="0" y="181"/>
              <a:ext cx="973" cy="973"/>
            </a:xfrm>
            <a:prstGeom prst="ellipse">
              <a:avLst/>
            </a:prstGeom>
            <a:gradFill rotWithShape="1">
              <a:gsLst>
                <a:gs pos="0">
                  <a:schemeClr val="hlink"/>
                </a:gs>
                <a:gs pos="100000">
                  <a:srgbClr val="005858"/>
                </a:gs>
              </a:gsLst>
              <a:path path="rect">
                <a:fillToRect l="100000" t="100000"/>
              </a:path>
            </a:gradFill>
            <a:ln w="9525">
              <a:noFill/>
              <a:round/>
            </a:ln>
          </p:spPr>
          <p:txBody>
            <a:bodyPr wrap="none" anchor="ctr"/>
            <a:lstStyle/>
            <a:p>
              <a:endParaRPr lang="zh-CN" altLang="en-US"/>
            </a:p>
          </p:txBody>
        </p:sp>
        <p:sp>
          <p:nvSpPr>
            <p:cNvPr id="37912" name="Oval 23"/>
            <p:cNvSpPr>
              <a:spLocks noChangeArrowheads="1"/>
            </p:cNvSpPr>
            <p:nvPr/>
          </p:nvSpPr>
          <p:spPr bwMode="auto">
            <a:xfrm>
              <a:off x="21" y="204"/>
              <a:ext cx="928" cy="929"/>
            </a:xfrm>
            <a:prstGeom prst="ellipse">
              <a:avLst/>
            </a:prstGeom>
            <a:gradFill rotWithShape="1">
              <a:gsLst>
                <a:gs pos="0">
                  <a:schemeClr val="hlink">
                    <a:alpha val="84998"/>
                  </a:schemeClr>
                </a:gs>
                <a:gs pos="100000">
                  <a:srgbClr val="006161"/>
                </a:gs>
              </a:gsLst>
              <a:lin ang="18900000" scaled="1"/>
            </a:gradFill>
            <a:ln w="9525">
              <a:noFill/>
              <a:round/>
            </a:ln>
          </p:spPr>
          <p:txBody>
            <a:bodyPr wrap="none" anchor="ctr"/>
            <a:lstStyle/>
            <a:p>
              <a:endParaRPr lang="zh-CN" altLang="en-US"/>
            </a:p>
          </p:txBody>
        </p:sp>
        <p:sp>
          <p:nvSpPr>
            <p:cNvPr id="37913" name="Oval 24"/>
            <p:cNvSpPr>
              <a:spLocks noChangeArrowheads="1"/>
            </p:cNvSpPr>
            <p:nvPr/>
          </p:nvSpPr>
          <p:spPr bwMode="auto">
            <a:xfrm>
              <a:off x="57" y="238"/>
              <a:ext cx="839" cy="839"/>
            </a:xfrm>
            <a:prstGeom prst="ellipse">
              <a:avLst/>
            </a:prstGeom>
            <a:gradFill rotWithShape="1">
              <a:gsLst>
                <a:gs pos="0">
                  <a:schemeClr val="hlink"/>
                </a:gs>
                <a:gs pos="100000">
                  <a:srgbClr val="006F6F"/>
                </a:gs>
              </a:gsLst>
              <a:lin ang="18900000" scaled="1"/>
            </a:gradFill>
            <a:ln w="9525">
              <a:noFill/>
              <a:round/>
            </a:ln>
          </p:spPr>
          <p:txBody>
            <a:bodyPr wrap="none" anchor="ctr"/>
            <a:lstStyle/>
            <a:p>
              <a:endParaRPr lang="zh-CN" altLang="en-US"/>
            </a:p>
          </p:txBody>
        </p:sp>
        <p:pic>
          <p:nvPicPr>
            <p:cNvPr id="37914" name="Picture 25" descr="Picture1"/>
            <p:cNvPicPr>
              <a:picLocks noChangeAspect="1" noChangeArrowheads="1"/>
            </p:cNvPicPr>
            <p:nvPr/>
          </p:nvPicPr>
          <p:blipFill>
            <a:blip r:embed="rId2" cstate="print"/>
            <a:srcRect/>
            <a:stretch>
              <a:fillRect/>
            </a:stretch>
          </p:blipFill>
          <p:spPr bwMode="auto">
            <a:xfrm>
              <a:off x="91" y="0"/>
              <a:ext cx="616" cy="616"/>
            </a:xfrm>
            <a:prstGeom prst="rect">
              <a:avLst/>
            </a:prstGeom>
            <a:noFill/>
            <a:ln w="9525">
              <a:noFill/>
              <a:miter lim="800000"/>
              <a:headEnd/>
              <a:tailEnd/>
            </a:ln>
          </p:spPr>
        </p:pic>
        <p:sp>
          <p:nvSpPr>
            <p:cNvPr id="37915" name="Text Box 26"/>
            <p:cNvSpPr txBox="1">
              <a:spLocks noChangeArrowheads="1"/>
            </p:cNvSpPr>
            <p:nvPr/>
          </p:nvSpPr>
          <p:spPr bwMode="auto">
            <a:xfrm>
              <a:off x="189" y="571"/>
              <a:ext cx="116" cy="233"/>
            </a:xfrm>
            <a:prstGeom prst="rect">
              <a:avLst/>
            </a:prstGeom>
            <a:noFill/>
            <a:ln w="9525">
              <a:noFill/>
              <a:miter lim="800000"/>
            </a:ln>
          </p:spPr>
          <p:txBody>
            <a:bodyPr wrap="none">
              <a:spAutoFit/>
            </a:bodyPr>
            <a:lstStyle/>
            <a:p>
              <a:pPr algn="ctr"/>
              <a:endParaRPr lang="en-US" altLang="zh-CN">
                <a:solidFill>
                  <a:srgbClr val="FFFFFF"/>
                </a:solidFill>
              </a:endParaRPr>
            </a:p>
          </p:txBody>
        </p:sp>
      </p:grpSp>
      <p:grpSp>
        <p:nvGrpSpPr>
          <p:cNvPr id="5" name="Group 27"/>
          <p:cNvGrpSpPr/>
          <p:nvPr/>
        </p:nvGrpSpPr>
        <p:grpSpPr bwMode="auto">
          <a:xfrm>
            <a:off x="0" y="3357563"/>
            <a:ext cx="2324100" cy="2054225"/>
            <a:chOff x="0" y="0"/>
            <a:chExt cx="1464" cy="1294"/>
          </a:xfrm>
        </p:grpSpPr>
        <p:sp>
          <p:nvSpPr>
            <p:cNvPr id="37904" name="Oval 28"/>
            <p:cNvSpPr>
              <a:spLocks noChangeArrowheads="1"/>
            </p:cNvSpPr>
            <p:nvPr/>
          </p:nvSpPr>
          <p:spPr bwMode="auto">
            <a:xfrm>
              <a:off x="318" y="1102"/>
              <a:ext cx="816" cy="192"/>
            </a:xfrm>
            <a:prstGeom prst="ellipse">
              <a:avLst/>
            </a:prstGeom>
            <a:gradFill rotWithShape="1">
              <a:gsLst>
                <a:gs pos="0">
                  <a:srgbClr val="969696"/>
                </a:gs>
                <a:gs pos="100000">
                  <a:srgbClr val="C6D8EA"/>
                </a:gs>
              </a:gsLst>
              <a:path path="shape">
                <a:fillToRect l="50000" t="50000" r="50000" b="50000"/>
              </a:path>
            </a:gradFill>
            <a:ln w="9525">
              <a:noFill/>
              <a:round/>
            </a:ln>
          </p:spPr>
          <p:txBody>
            <a:bodyPr wrap="none" anchor="ctr"/>
            <a:lstStyle/>
            <a:p>
              <a:pPr algn="ctr"/>
              <a:endParaRPr lang="zh-CN" altLang="en-US"/>
            </a:p>
          </p:txBody>
        </p:sp>
        <p:sp>
          <p:nvSpPr>
            <p:cNvPr id="37905" name="Oval 29"/>
            <p:cNvSpPr>
              <a:spLocks noChangeArrowheads="1"/>
            </p:cNvSpPr>
            <p:nvPr/>
          </p:nvSpPr>
          <p:spPr bwMode="auto">
            <a:xfrm>
              <a:off x="249" y="181"/>
              <a:ext cx="973" cy="973"/>
            </a:xfrm>
            <a:prstGeom prst="ellipse">
              <a:avLst/>
            </a:prstGeom>
            <a:gradFill rotWithShape="1">
              <a:gsLst>
                <a:gs pos="0">
                  <a:schemeClr val="tx2"/>
                </a:gs>
                <a:gs pos="100000">
                  <a:srgbClr val="000000"/>
                </a:gs>
              </a:gsLst>
              <a:path path="rect">
                <a:fillToRect l="100000" t="100000"/>
              </a:path>
            </a:gradFill>
            <a:ln w="9525">
              <a:noFill/>
              <a:round/>
            </a:ln>
          </p:spPr>
          <p:txBody>
            <a:bodyPr wrap="none" anchor="ctr"/>
            <a:lstStyle/>
            <a:p>
              <a:endParaRPr lang="zh-CN" altLang="en-US"/>
            </a:p>
          </p:txBody>
        </p:sp>
        <p:sp>
          <p:nvSpPr>
            <p:cNvPr id="37906" name="Oval 30"/>
            <p:cNvSpPr>
              <a:spLocks noChangeArrowheads="1"/>
            </p:cNvSpPr>
            <p:nvPr/>
          </p:nvSpPr>
          <p:spPr bwMode="auto">
            <a:xfrm>
              <a:off x="270" y="204"/>
              <a:ext cx="928" cy="929"/>
            </a:xfrm>
            <a:prstGeom prst="ellipse">
              <a:avLst/>
            </a:prstGeom>
            <a:gradFill rotWithShape="1">
              <a:gsLst>
                <a:gs pos="0">
                  <a:schemeClr val="tx2">
                    <a:alpha val="84998"/>
                  </a:schemeClr>
                </a:gs>
                <a:gs pos="100000">
                  <a:srgbClr val="000000"/>
                </a:gs>
              </a:gsLst>
              <a:lin ang="18900000" scaled="1"/>
            </a:gradFill>
            <a:ln w="9525">
              <a:noFill/>
              <a:round/>
            </a:ln>
          </p:spPr>
          <p:txBody>
            <a:bodyPr wrap="none" anchor="ctr"/>
            <a:lstStyle/>
            <a:p>
              <a:endParaRPr lang="zh-CN" altLang="en-US"/>
            </a:p>
          </p:txBody>
        </p:sp>
        <p:sp>
          <p:nvSpPr>
            <p:cNvPr id="37907" name="Oval 31"/>
            <p:cNvSpPr>
              <a:spLocks noChangeArrowheads="1"/>
            </p:cNvSpPr>
            <p:nvPr/>
          </p:nvSpPr>
          <p:spPr bwMode="auto">
            <a:xfrm>
              <a:off x="306" y="238"/>
              <a:ext cx="839" cy="839"/>
            </a:xfrm>
            <a:prstGeom prst="ellipse">
              <a:avLst/>
            </a:prstGeom>
            <a:gradFill rotWithShape="1">
              <a:gsLst>
                <a:gs pos="0">
                  <a:schemeClr val="tx2"/>
                </a:gs>
                <a:gs pos="100000">
                  <a:srgbClr val="000000"/>
                </a:gs>
              </a:gsLst>
              <a:lin ang="18900000" scaled="1"/>
            </a:gradFill>
            <a:ln w="9525">
              <a:noFill/>
              <a:round/>
            </a:ln>
          </p:spPr>
          <p:txBody>
            <a:bodyPr wrap="none" anchor="ctr"/>
            <a:lstStyle/>
            <a:p>
              <a:endParaRPr lang="zh-CN" altLang="en-US"/>
            </a:p>
          </p:txBody>
        </p:sp>
        <p:pic>
          <p:nvPicPr>
            <p:cNvPr id="37908" name="Picture 32" descr="Picture1"/>
            <p:cNvPicPr>
              <a:picLocks noChangeAspect="1" noChangeArrowheads="1"/>
            </p:cNvPicPr>
            <p:nvPr/>
          </p:nvPicPr>
          <p:blipFill>
            <a:blip r:embed="rId2" cstate="print"/>
            <a:srcRect/>
            <a:stretch>
              <a:fillRect/>
            </a:stretch>
          </p:blipFill>
          <p:spPr bwMode="auto">
            <a:xfrm>
              <a:off x="294" y="0"/>
              <a:ext cx="616" cy="616"/>
            </a:xfrm>
            <a:prstGeom prst="rect">
              <a:avLst/>
            </a:prstGeom>
            <a:noFill/>
            <a:ln w="9525">
              <a:noFill/>
              <a:miter lim="800000"/>
              <a:headEnd/>
              <a:tailEnd/>
            </a:ln>
          </p:spPr>
        </p:pic>
        <p:sp>
          <p:nvSpPr>
            <p:cNvPr id="37909" name="Text Box 33"/>
            <p:cNvSpPr txBox="1">
              <a:spLocks noChangeArrowheads="1"/>
            </p:cNvSpPr>
            <p:nvPr/>
          </p:nvSpPr>
          <p:spPr bwMode="auto">
            <a:xfrm>
              <a:off x="0" y="525"/>
              <a:ext cx="1464" cy="330"/>
            </a:xfrm>
            <a:prstGeom prst="rect">
              <a:avLst/>
            </a:prstGeom>
            <a:noFill/>
            <a:ln w="9525">
              <a:noFill/>
              <a:miter lim="800000"/>
            </a:ln>
          </p:spPr>
          <p:txBody>
            <a:bodyPr wrap="none">
              <a:spAutoFit/>
            </a:bodyPr>
            <a:lstStyle/>
            <a:p>
              <a:pPr algn="ctr"/>
              <a:r>
                <a:rPr lang="en-US" altLang="zh-CN" sz="1400" b="1">
                  <a:solidFill>
                    <a:srgbClr val="7F7F7F"/>
                  </a:solidFill>
                  <a:latin typeface="Verdana" panose="020B0604030504040204" pitchFamily="34" charset="0"/>
                </a:rPr>
                <a:t>SIMENS AUTOMATIC</a:t>
              </a:r>
              <a:r>
                <a:rPr lang="en-US" altLang="zh-CN" sz="1400" b="1">
                  <a:solidFill>
                    <a:srgbClr val="000000"/>
                  </a:solidFill>
                  <a:latin typeface="Verdana" panose="020B0604030504040204" pitchFamily="34" charset="0"/>
                </a:rPr>
                <a:t> </a:t>
              </a:r>
            </a:p>
            <a:p>
              <a:pPr algn="ctr"/>
              <a:r>
                <a:rPr lang="en-US" altLang="zh-CN" sz="1400" b="1">
                  <a:solidFill>
                    <a:srgbClr val="000000"/>
                  </a:solidFill>
                  <a:latin typeface="Verdana" panose="020B0604030504040204" pitchFamily="34" charset="0"/>
                </a:rPr>
                <a:t>TECHNOLOGY </a:t>
              </a:r>
            </a:p>
          </p:txBody>
        </p:sp>
      </p:grpSp>
      <p:pic>
        <p:nvPicPr>
          <p:cNvPr id="37898" name="图片 35" descr="dc38285118c7f52785352428.jpg"/>
          <p:cNvPicPr>
            <a:picLocks noChangeAspect="1" noChangeArrowheads="1"/>
          </p:cNvPicPr>
          <p:nvPr/>
        </p:nvPicPr>
        <p:blipFill>
          <a:blip r:embed="rId3" cstate="print"/>
          <a:srcRect/>
          <a:stretch>
            <a:fillRect/>
          </a:stretch>
        </p:blipFill>
        <p:spPr bwMode="auto">
          <a:xfrm>
            <a:off x="250825" y="3068638"/>
            <a:ext cx="1906588" cy="393700"/>
          </a:xfrm>
          <a:prstGeom prst="rect">
            <a:avLst/>
          </a:prstGeom>
          <a:noFill/>
          <a:ln w="9525">
            <a:noFill/>
            <a:miter lim="800000"/>
            <a:headEnd/>
            <a:tailEnd/>
          </a:ln>
        </p:spPr>
      </p:pic>
      <p:sp>
        <p:nvSpPr>
          <p:cNvPr id="37899" name="Text Box 33"/>
          <p:cNvSpPr txBox="1">
            <a:spLocks noChangeArrowheads="1"/>
          </p:cNvSpPr>
          <p:nvPr/>
        </p:nvSpPr>
        <p:spPr bwMode="auto">
          <a:xfrm>
            <a:off x="6962775" y="4144963"/>
            <a:ext cx="2257425" cy="731837"/>
          </a:xfrm>
          <a:prstGeom prst="rect">
            <a:avLst/>
          </a:prstGeom>
          <a:noFill/>
          <a:ln w="9525">
            <a:noFill/>
            <a:miter lim="800000"/>
          </a:ln>
        </p:spPr>
        <p:txBody>
          <a:bodyPr wrap="none">
            <a:spAutoFit/>
          </a:bodyPr>
          <a:lstStyle/>
          <a:p>
            <a:pPr algn="ctr"/>
            <a:r>
              <a:rPr lang="en-US" altLang="zh-CN" sz="1400" b="1">
                <a:solidFill>
                  <a:srgbClr val="7030A0"/>
                </a:solidFill>
              </a:rPr>
              <a:t>Huazhong University of </a:t>
            </a:r>
          </a:p>
          <a:p>
            <a:pPr algn="ctr"/>
            <a:r>
              <a:rPr lang="en-US" altLang="zh-CN" sz="1400" b="1">
                <a:solidFill>
                  <a:srgbClr val="7030A0"/>
                </a:solidFill>
              </a:rPr>
              <a:t>Science and technology </a:t>
            </a:r>
          </a:p>
          <a:p>
            <a:pPr algn="ctr"/>
            <a:r>
              <a:rPr lang="en-US" altLang="zh-CN" sz="1400" b="1">
                <a:solidFill>
                  <a:srgbClr val="7030A0"/>
                </a:solidFill>
              </a:rPr>
              <a:t> laboratory</a:t>
            </a:r>
          </a:p>
        </p:txBody>
      </p:sp>
      <p:pic>
        <p:nvPicPr>
          <p:cNvPr id="37900" name="图片 37" descr="2008321121927935_2.jpg"/>
          <p:cNvPicPr>
            <a:picLocks noChangeAspect="1" noChangeArrowheads="1"/>
          </p:cNvPicPr>
          <p:nvPr/>
        </p:nvPicPr>
        <p:blipFill>
          <a:blip r:embed="rId4" cstate="print"/>
          <a:srcRect/>
          <a:stretch>
            <a:fillRect/>
          </a:stretch>
        </p:blipFill>
        <p:spPr bwMode="auto">
          <a:xfrm>
            <a:off x="7235825" y="2349500"/>
            <a:ext cx="1620838" cy="1241425"/>
          </a:xfrm>
          <a:prstGeom prst="rect">
            <a:avLst/>
          </a:prstGeom>
          <a:noFill/>
          <a:ln w="9525">
            <a:noFill/>
            <a:miter lim="800000"/>
            <a:headEnd/>
            <a:tailEnd/>
          </a:ln>
        </p:spPr>
      </p:pic>
      <p:sp>
        <p:nvSpPr>
          <p:cNvPr id="37901" name="Text Box 33"/>
          <p:cNvSpPr txBox="1">
            <a:spLocks noChangeArrowheads="1"/>
          </p:cNvSpPr>
          <p:nvPr/>
        </p:nvSpPr>
        <p:spPr bwMode="auto">
          <a:xfrm>
            <a:off x="2527300" y="4572000"/>
            <a:ext cx="1619250" cy="523875"/>
          </a:xfrm>
          <a:prstGeom prst="rect">
            <a:avLst/>
          </a:prstGeom>
          <a:noFill/>
          <a:ln w="9525">
            <a:noFill/>
            <a:miter lim="800000"/>
          </a:ln>
        </p:spPr>
        <p:txBody>
          <a:bodyPr wrap="none">
            <a:spAutoFit/>
          </a:bodyPr>
          <a:lstStyle/>
          <a:p>
            <a:pPr algn="ctr"/>
            <a:r>
              <a:rPr lang="en-US" altLang="zh-CN" sz="1400" b="1">
                <a:solidFill>
                  <a:srgbClr val="72AF2F"/>
                </a:solidFill>
                <a:latin typeface="Verdana" panose="020B0604030504040204" pitchFamily="34" charset="0"/>
              </a:rPr>
              <a:t> PRODUCTION</a:t>
            </a:r>
          </a:p>
          <a:p>
            <a:pPr algn="ctr"/>
            <a:r>
              <a:rPr lang="en-US" altLang="zh-CN" sz="1400" b="1">
                <a:solidFill>
                  <a:srgbClr val="72AF2F"/>
                </a:solidFill>
                <a:latin typeface="Verdana" panose="020B0604030504040204" pitchFamily="34" charset="0"/>
              </a:rPr>
              <a:t>DEPARTMENT</a:t>
            </a:r>
            <a:endParaRPr lang="en-US" altLang="zh-CN" sz="1400">
              <a:solidFill>
                <a:srgbClr val="72AF2F"/>
              </a:solidFill>
            </a:endParaRPr>
          </a:p>
        </p:txBody>
      </p:sp>
      <p:sp>
        <p:nvSpPr>
          <p:cNvPr id="37902" name="Text Box 33"/>
          <p:cNvSpPr txBox="1">
            <a:spLocks noChangeArrowheads="1"/>
          </p:cNvSpPr>
          <p:nvPr/>
        </p:nvSpPr>
        <p:spPr bwMode="auto">
          <a:xfrm>
            <a:off x="5273675" y="4572000"/>
            <a:ext cx="1508125" cy="523875"/>
          </a:xfrm>
          <a:prstGeom prst="rect">
            <a:avLst/>
          </a:prstGeom>
          <a:noFill/>
          <a:ln w="9525">
            <a:noFill/>
            <a:miter lim="800000"/>
          </a:ln>
        </p:spPr>
        <p:txBody>
          <a:bodyPr wrap="none">
            <a:spAutoFit/>
          </a:bodyPr>
          <a:lstStyle/>
          <a:p>
            <a:pPr algn="ctr"/>
            <a:r>
              <a:rPr lang="en-US" altLang="zh-CN" sz="1400" b="1">
                <a:solidFill>
                  <a:srgbClr val="191919"/>
                </a:solidFill>
                <a:latin typeface="Verdana" panose="020B0604030504040204" pitchFamily="34" charset="0"/>
              </a:rPr>
              <a:t> engineering </a:t>
            </a:r>
          </a:p>
          <a:p>
            <a:pPr algn="ctr"/>
            <a:r>
              <a:rPr lang="en-US" altLang="zh-CN" sz="1400" b="1">
                <a:solidFill>
                  <a:srgbClr val="191919"/>
                </a:solidFill>
                <a:latin typeface="Verdana" panose="020B0604030504040204" pitchFamily="34" charset="0"/>
              </a:rPr>
              <a:t>department </a:t>
            </a:r>
            <a:endParaRPr lang="en-US" altLang="zh-CN" sz="1400">
              <a:solidFill>
                <a:srgbClr val="191919"/>
              </a:solidFill>
            </a:endParaRPr>
          </a:p>
        </p:txBody>
      </p:sp>
      <p:sp>
        <p:nvSpPr>
          <p:cNvPr id="37903" name="页脚占位符 38"/>
          <p:cNvSpPr>
            <a:spLocks noGrp="1"/>
          </p:cNvSpPr>
          <p:nvPr>
            <p:ph type="ftr" sz="quarter" idx="11"/>
          </p:nvPr>
        </p:nvSpPr>
        <p:spPr bwMode="auto">
          <a:noFill/>
          <a:ln>
            <a:miter lim="800000"/>
          </a:ln>
        </p:spPr>
        <p:txBody>
          <a:bodyPr wrap="square" numCol="1" anchorCtr="0" compatLnSpc="1"/>
          <a:lstStyle/>
          <a:p>
            <a:endParaRPr lang="en-US" altLang="zh-CN" dirty="0"/>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标题 1"/>
          <p:cNvSpPr>
            <a:spLocks noGrp="1"/>
          </p:cNvSpPr>
          <p:nvPr>
            <p:ph type="title" idx="4294967295"/>
          </p:nvPr>
        </p:nvSpPr>
        <p:spPr>
          <a:xfrm>
            <a:off x="914400" y="685800"/>
            <a:ext cx="7620000" cy="762000"/>
          </a:xfrm>
        </p:spPr>
        <p:txBody>
          <a:bodyPr/>
          <a:lstStyle/>
          <a:p>
            <a:pPr eaLnBrk="1" hangingPunct="1"/>
            <a:r>
              <a:rPr lang="en-US" altLang="zh-CN" sz="3200"/>
              <a:t>Engineering Capability </a:t>
            </a:r>
          </a:p>
        </p:txBody>
      </p:sp>
      <p:sp>
        <p:nvSpPr>
          <p:cNvPr id="28677" name="Rectangle 140"/>
          <p:cNvSpPr>
            <a:spLocks noGrp="1" noChangeArrowheads="1"/>
          </p:cNvSpPr>
          <p:nvPr>
            <p:ph idx="4294967295"/>
          </p:nvPr>
        </p:nvSpPr>
        <p:spPr>
          <a:xfrm>
            <a:off x="609600" y="2057400"/>
            <a:ext cx="6653213" cy="4248150"/>
          </a:xfrm>
        </p:spPr>
        <p:txBody>
          <a:bodyPr>
            <a:normAutofit lnSpcReduction="10000"/>
          </a:bodyPr>
          <a:lstStyle/>
          <a:p>
            <a:pPr marL="288925" indent="-288925" eaLnBrk="1" fontAlgn="auto" hangingPunct="1">
              <a:lnSpc>
                <a:spcPct val="90000"/>
              </a:lnSpc>
              <a:spcAft>
                <a:spcPts val="0"/>
              </a:spcAft>
              <a:buClr>
                <a:schemeClr val="accent3"/>
              </a:buClr>
              <a:buFont typeface="Wingdings" panose="05000000000000000000" pitchFamily="2" charset="2"/>
              <a:buChar char="ü"/>
              <a:defRPr/>
            </a:pPr>
            <a:r>
              <a:rPr lang="en-US" sz="2800" dirty="0"/>
              <a:t>6+  Engineering project staff</a:t>
            </a:r>
            <a:r>
              <a:rPr lang="zh-CN" altLang="en-US" sz="2800" dirty="0"/>
              <a:t>（</a:t>
            </a:r>
            <a:r>
              <a:rPr lang="en-US" dirty="0"/>
              <a:t>2years engineering work experience )</a:t>
            </a:r>
          </a:p>
          <a:p>
            <a:pPr marL="288925" indent="-288925" eaLnBrk="1" fontAlgn="auto" hangingPunct="1">
              <a:lnSpc>
                <a:spcPct val="90000"/>
              </a:lnSpc>
              <a:spcAft>
                <a:spcPts val="0"/>
              </a:spcAft>
              <a:buClr>
                <a:schemeClr val="accent3"/>
              </a:buClr>
              <a:buFont typeface="Wingdings" panose="05000000000000000000" pitchFamily="2" charset="2"/>
              <a:buNone/>
              <a:defRPr/>
            </a:pPr>
            <a:endParaRPr lang="en-US" dirty="0"/>
          </a:p>
          <a:p>
            <a:pPr marL="288925" indent="-288925" eaLnBrk="1" fontAlgn="auto" hangingPunct="1">
              <a:lnSpc>
                <a:spcPct val="90000"/>
              </a:lnSpc>
              <a:spcAft>
                <a:spcPts val="0"/>
              </a:spcAft>
              <a:buClr>
                <a:schemeClr val="accent3"/>
              </a:buClr>
              <a:buFont typeface="Wingdings" panose="05000000000000000000" pitchFamily="2" charset="2"/>
              <a:buChar char="ü"/>
              <a:defRPr/>
            </a:pPr>
            <a:r>
              <a:rPr lang="en-US" sz="2800" dirty="0"/>
              <a:t>5+ Different engineering oriented </a:t>
            </a:r>
            <a:r>
              <a:rPr lang="zh-CN" altLang="en-US" sz="2800" dirty="0"/>
              <a:t>（</a:t>
            </a:r>
            <a:r>
              <a:rPr lang="en-US" sz="2800" dirty="0"/>
              <a:t>Control system, frequency ,belt drive ,software , installation and adjustment , instruction </a:t>
            </a:r>
            <a:r>
              <a:rPr lang="zh-CN" altLang="en-US" sz="2800" dirty="0"/>
              <a:t>）</a:t>
            </a:r>
            <a:endParaRPr lang="en-US" sz="2800" dirty="0"/>
          </a:p>
          <a:p>
            <a:pPr marL="288925" indent="-288925" eaLnBrk="1" fontAlgn="auto" hangingPunct="1">
              <a:lnSpc>
                <a:spcPct val="90000"/>
              </a:lnSpc>
              <a:spcAft>
                <a:spcPts val="0"/>
              </a:spcAft>
              <a:buClr>
                <a:schemeClr val="accent3"/>
              </a:buClr>
              <a:buFont typeface="Wingdings" panose="05000000000000000000" pitchFamily="2" charset="2"/>
              <a:buNone/>
              <a:defRPr/>
            </a:pPr>
            <a:endParaRPr lang="en-US" sz="2800" dirty="0"/>
          </a:p>
          <a:p>
            <a:pPr marL="288925" indent="-288925" eaLnBrk="1" fontAlgn="auto" hangingPunct="1">
              <a:lnSpc>
                <a:spcPct val="90000"/>
              </a:lnSpc>
              <a:spcAft>
                <a:spcPts val="0"/>
              </a:spcAft>
              <a:buClr>
                <a:schemeClr val="accent3"/>
              </a:buClr>
              <a:buFont typeface="Wingdings" panose="05000000000000000000" pitchFamily="2" charset="2"/>
              <a:buChar char="ü"/>
              <a:defRPr/>
            </a:pPr>
            <a:r>
              <a:rPr lang="en-US" sz="2800" dirty="0"/>
              <a:t>Nine million </a:t>
            </a:r>
            <a:r>
              <a:rPr lang="zh-CN" altLang="en-US" sz="2800" dirty="0"/>
              <a:t>㎡</a:t>
            </a:r>
            <a:r>
              <a:rPr lang="en-US" sz="2800" b="1" dirty="0"/>
              <a:t>+</a:t>
            </a:r>
          </a:p>
          <a:p>
            <a:pPr marL="288925" indent="-288925" eaLnBrk="1" fontAlgn="auto" hangingPunct="1">
              <a:lnSpc>
                <a:spcPct val="90000"/>
              </a:lnSpc>
              <a:spcAft>
                <a:spcPts val="0"/>
              </a:spcAft>
              <a:buClr>
                <a:schemeClr val="accent3"/>
              </a:buClr>
              <a:buFont typeface="Wingdings" panose="05000000000000000000" pitchFamily="2" charset="2"/>
              <a:buNone/>
              <a:defRPr/>
            </a:pPr>
            <a:r>
              <a:rPr lang="en-US" sz="2800" b="1" dirty="0"/>
              <a:t> </a:t>
            </a:r>
            <a:r>
              <a:rPr lang="en-US" sz="2800" dirty="0"/>
              <a:t>Project implementation capacity </a:t>
            </a:r>
            <a:r>
              <a:rPr lang="en-US" dirty="0"/>
              <a:t>per year</a:t>
            </a:r>
            <a:endParaRPr lang="en-US" sz="2800" dirty="0"/>
          </a:p>
        </p:txBody>
      </p:sp>
      <p:sp>
        <p:nvSpPr>
          <p:cNvPr id="39940" name="灯片编号占位符 3"/>
          <p:cNvSpPr txBox="1">
            <a:spLocks noGrp="1" noChangeArrowheads="1"/>
          </p:cNvSpPr>
          <p:nvPr/>
        </p:nvSpPr>
        <p:spPr bwMode="auto">
          <a:xfrm>
            <a:off x="6553200" y="6248400"/>
            <a:ext cx="1905000" cy="457200"/>
          </a:xfrm>
          <a:prstGeom prst="rect">
            <a:avLst/>
          </a:prstGeom>
          <a:noFill/>
          <a:ln w="9525">
            <a:noFill/>
            <a:miter lim="800000"/>
          </a:ln>
        </p:spPr>
        <p:txBody>
          <a:bodyPr/>
          <a:lstStyle/>
          <a:p>
            <a:pPr algn="r" eaLnBrk="0" hangingPunct="0"/>
            <a:fld id="{E7CB91F4-ECC4-4E35-AD63-03EAF4BC45A4}" type="slidenum">
              <a:rPr lang="en-US" altLang="zh-CN" sz="1400">
                <a:latin typeface="Times New Roman" panose="02020603050405020304" pitchFamily="18" charset="0"/>
              </a:rPr>
              <a:t>6</a:t>
            </a:fld>
            <a:endParaRPr lang="en-US" altLang="zh-CN" sz="1400">
              <a:latin typeface="Times New Roman" panose="02020603050405020304" pitchFamily="18" charset="0"/>
            </a:endParaRPr>
          </a:p>
        </p:txBody>
      </p:sp>
      <p:sp>
        <p:nvSpPr>
          <p:cNvPr id="28676" name="AutoShape 32"/>
          <p:cNvSpPr>
            <a:spLocks noChangeArrowheads="1"/>
          </p:cNvSpPr>
          <p:nvPr/>
        </p:nvSpPr>
        <p:spPr bwMode="auto">
          <a:xfrm>
            <a:off x="2286000" y="1524000"/>
            <a:ext cx="4316413" cy="381000"/>
          </a:xfrm>
          <a:prstGeom prst="roundRect">
            <a:avLst>
              <a:gd name="adj" fmla="val 13824"/>
            </a:avLst>
          </a:prstGeom>
          <a:solidFill>
            <a:srgbClr val="72AF2F"/>
          </a:solidFill>
          <a:ln w="38100" cmpd="sng">
            <a:solidFill>
              <a:schemeClr val="bg1"/>
            </a:solidFill>
            <a:round/>
          </a:ln>
          <a:effectLst>
            <a:outerShdw dist="20000" dir="5400000" algn="ctr" rotWithShape="0">
              <a:srgbClr val="000000">
                <a:alpha val="31999"/>
              </a:srgbClr>
            </a:outerShdw>
          </a:effectLst>
        </p:spPr>
        <p:txBody>
          <a:bodyPr lIns="0" anchor="ctr" anchorCtr="1"/>
          <a:lstStyle/>
          <a:p>
            <a:pPr>
              <a:defRPr/>
            </a:pPr>
            <a:r>
              <a:rPr lang="en-US">
                <a:solidFill>
                  <a:srgbClr val="FFFFFF"/>
                </a:solidFill>
              </a:rPr>
              <a:t>A professional engineering team</a:t>
            </a:r>
            <a:endParaRPr lang="en-GB" altLang="en-US" b="1">
              <a:solidFill>
                <a:schemeClr val="bg1"/>
              </a:solidFill>
              <a:effectLst>
                <a:outerShdw blurRad="38100" dist="38100" dir="2700000" algn="tl">
                  <a:srgbClr val="000000"/>
                </a:outerShdw>
              </a:effectLst>
              <a:latin typeface="Arial Narrow" pitchFamily="34" charset="0"/>
              <a:cs typeface="Arial" panose="020B0604020202020204" pitchFamily="34" charset="0"/>
            </a:endParaRPr>
          </a:p>
        </p:txBody>
      </p:sp>
      <p:sp>
        <p:nvSpPr>
          <p:cNvPr id="39942" name="页脚占位符 5"/>
          <p:cNvSpPr>
            <a:spLocks noGrp="1"/>
          </p:cNvSpPr>
          <p:nvPr>
            <p:ph type="ftr" sz="quarter" idx="11"/>
          </p:nvPr>
        </p:nvSpPr>
        <p:spPr bwMode="auto">
          <a:xfrm>
            <a:off x="76200" y="6356350"/>
            <a:ext cx="3352800" cy="365125"/>
          </a:xfrm>
          <a:noFill/>
          <a:ln>
            <a:miter lim="800000"/>
          </a:ln>
        </p:spPr>
        <p:txBody>
          <a:bodyPr wrap="square" numCol="1" anchorCtr="0" compatLnSpc="1"/>
          <a:lstStyle/>
          <a:p>
            <a:endParaRPr lang="en-US" altLang="zh-CN"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1000"/>
                                        <p:tgtEl>
                                          <p:spTgt spid="28676"/>
                                        </p:tgtEl>
                                      </p:cBhvr>
                                    </p:animEffect>
                                    <p:anim calcmode="lin" valueType="num">
                                      <p:cBhvr>
                                        <p:cTn id="8" dur="1000" fill="hold"/>
                                        <p:tgtEl>
                                          <p:spTgt spid="28676"/>
                                        </p:tgtEl>
                                        <p:attrNameLst>
                                          <p:attrName>ppt_x</p:attrName>
                                        </p:attrNameLst>
                                      </p:cBhvr>
                                      <p:tavLst>
                                        <p:tav tm="0">
                                          <p:val>
                                            <p:strVal val="#ppt_x"/>
                                          </p:val>
                                        </p:tav>
                                        <p:tav tm="100000">
                                          <p:val>
                                            <p:strVal val="#ppt_x"/>
                                          </p:val>
                                        </p:tav>
                                      </p:tavLst>
                                    </p:anim>
                                    <p:anim calcmode="lin" valueType="num">
                                      <p:cBhvr>
                                        <p:cTn id="9" dur="1000" fill="hold"/>
                                        <p:tgtEl>
                                          <p:spTgt spid="286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灯片编号占位符 3"/>
          <p:cNvSpPr txBox="1">
            <a:spLocks noGrp="1" noChangeArrowheads="1"/>
          </p:cNvSpPr>
          <p:nvPr/>
        </p:nvSpPr>
        <p:spPr bwMode="auto">
          <a:xfrm>
            <a:off x="6553200" y="6248400"/>
            <a:ext cx="1905000" cy="457200"/>
          </a:xfrm>
          <a:prstGeom prst="rect">
            <a:avLst/>
          </a:prstGeom>
          <a:noFill/>
          <a:ln w="9525">
            <a:noFill/>
            <a:miter lim="800000"/>
          </a:ln>
        </p:spPr>
        <p:txBody>
          <a:bodyPr/>
          <a:lstStyle/>
          <a:p>
            <a:pPr algn="r" eaLnBrk="0" hangingPunct="0"/>
            <a:fld id="{B9A7ED76-4E68-44CB-A3C2-CFB576EA7124}" type="slidenum">
              <a:rPr lang="en-US" altLang="zh-CN" sz="1400">
                <a:latin typeface="Times New Roman" panose="02020603050405020304" pitchFamily="18" charset="0"/>
              </a:rPr>
              <a:t>7</a:t>
            </a:fld>
            <a:endParaRPr lang="en-US" altLang="zh-CN" sz="1400">
              <a:latin typeface="Times New Roman" panose="02020603050405020304" pitchFamily="18" charset="0"/>
            </a:endParaRPr>
          </a:p>
        </p:txBody>
      </p:sp>
      <p:pic>
        <p:nvPicPr>
          <p:cNvPr id="38915" name="Picture 3" descr="Urdatei_Frisbee_en+"/>
          <p:cNvPicPr>
            <a:picLocks noChangeAspect="1" noChangeArrowheads="1"/>
          </p:cNvPicPr>
          <p:nvPr/>
        </p:nvPicPr>
        <p:blipFill>
          <a:blip r:embed="rId2" cstate="print"/>
          <a:srcRect/>
          <a:stretch>
            <a:fillRect/>
          </a:stretch>
        </p:blipFill>
        <p:spPr bwMode="auto">
          <a:xfrm>
            <a:off x="2578100" y="1219200"/>
            <a:ext cx="4279900" cy="3429000"/>
          </a:xfrm>
          <a:prstGeom prst="rect">
            <a:avLst/>
          </a:prstGeom>
          <a:noFill/>
          <a:ln w="9525">
            <a:noFill/>
            <a:miter lim="800000"/>
            <a:headEnd/>
            <a:tailEnd/>
          </a:ln>
        </p:spPr>
      </p:pic>
      <p:pic>
        <p:nvPicPr>
          <p:cNvPr id="27652" name="Picture 4" descr="Si2icon Kopie"/>
          <p:cNvPicPr preferRelativeResize="0">
            <a:picLocks noChangeArrowheads="1"/>
          </p:cNvPicPr>
          <p:nvPr/>
        </p:nvPicPr>
        <p:blipFill>
          <a:blip r:embed="rId3" cstate="print"/>
          <a:srcRect/>
          <a:stretch>
            <a:fillRect/>
          </a:stretch>
        </p:blipFill>
        <p:spPr bwMode="auto">
          <a:xfrm>
            <a:off x="7239000" y="2690813"/>
            <a:ext cx="1166813" cy="1119187"/>
          </a:xfrm>
          <a:prstGeom prst="rect">
            <a:avLst/>
          </a:prstGeom>
          <a:noFill/>
          <a:ln w="9525">
            <a:noFill/>
            <a:miter lim="800000"/>
            <a:headEnd/>
            <a:tailEnd/>
          </a:ln>
          <a:effectLst>
            <a:outerShdw dist="107763" dir="2700000" algn="ctr" rotWithShape="0">
              <a:srgbClr val="808080"/>
            </a:outerShdw>
          </a:effectLst>
        </p:spPr>
      </p:pic>
      <p:pic>
        <p:nvPicPr>
          <p:cNvPr id="27653" name="Picture 6" descr="Si9icon Kopie"/>
          <p:cNvPicPr preferRelativeResize="0">
            <a:picLocks noChangeArrowheads="1"/>
          </p:cNvPicPr>
          <p:nvPr/>
        </p:nvPicPr>
        <p:blipFill>
          <a:blip r:embed="rId4" cstate="print"/>
          <a:srcRect/>
          <a:stretch>
            <a:fillRect/>
          </a:stretch>
        </p:blipFill>
        <p:spPr bwMode="auto">
          <a:xfrm>
            <a:off x="468313" y="2420938"/>
            <a:ext cx="1166812" cy="1119187"/>
          </a:xfrm>
          <a:prstGeom prst="rect">
            <a:avLst/>
          </a:prstGeom>
          <a:noFill/>
          <a:ln w="9525">
            <a:noFill/>
            <a:miter lim="800000"/>
            <a:headEnd/>
            <a:tailEnd/>
          </a:ln>
          <a:effectLst>
            <a:outerShdw dist="107763" dir="2700000" algn="ctr" rotWithShape="0">
              <a:schemeClr val="bg2"/>
            </a:outerShdw>
          </a:effectLst>
        </p:spPr>
      </p:pic>
      <p:pic>
        <p:nvPicPr>
          <p:cNvPr id="27654" name="Picture 9" descr="Si8icon Kopie"/>
          <p:cNvPicPr preferRelativeResize="0">
            <a:picLocks noChangeArrowheads="1"/>
          </p:cNvPicPr>
          <p:nvPr/>
        </p:nvPicPr>
        <p:blipFill>
          <a:blip r:embed="rId5" cstate="print"/>
          <a:srcRect/>
          <a:stretch>
            <a:fillRect/>
          </a:stretch>
        </p:blipFill>
        <p:spPr bwMode="auto">
          <a:xfrm>
            <a:off x="1116013" y="765175"/>
            <a:ext cx="1162050" cy="1116013"/>
          </a:xfrm>
          <a:prstGeom prst="rect">
            <a:avLst/>
          </a:prstGeom>
          <a:noFill/>
          <a:ln w="9525">
            <a:noFill/>
            <a:miter lim="800000"/>
            <a:headEnd/>
            <a:tailEnd/>
          </a:ln>
          <a:effectLst>
            <a:outerShdw dist="107763" dir="2700000" algn="ctr" rotWithShape="0">
              <a:srgbClr val="808080"/>
            </a:outerShdw>
          </a:effectLst>
        </p:spPr>
      </p:pic>
      <p:pic>
        <p:nvPicPr>
          <p:cNvPr id="27655" name="Picture 11" descr="Si1icon Kopie"/>
          <p:cNvPicPr preferRelativeResize="0">
            <a:picLocks noChangeArrowheads="1"/>
          </p:cNvPicPr>
          <p:nvPr/>
        </p:nvPicPr>
        <p:blipFill>
          <a:blip r:embed="rId6" cstate="print"/>
          <a:srcRect/>
          <a:stretch>
            <a:fillRect/>
          </a:stretch>
        </p:blipFill>
        <p:spPr bwMode="auto">
          <a:xfrm>
            <a:off x="7086600" y="785813"/>
            <a:ext cx="1198563" cy="1119187"/>
          </a:xfrm>
          <a:prstGeom prst="rect">
            <a:avLst/>
          </a:prstGeom>
          <a:noFill/>
          <a:ln w="9525">
            <a:noFill/>
            <a:miter lim="800000"/>
            <a:headEnd/>
            <a:tailEnd/>
          </a:ln>
          <a:effectLst>
            <a:outerShdw dist="107763" dir="2700000" algn="ctr" rotWithShape="0">
              <a:srgbClr val="808080"/>
            </a:outerShdw>
          </a:effectLst>
        </p:spPr>
      </p:pic>
      <p:pic>
        <p:nvPicPr>
          <p:cNvPr id="27656" name="Picture 13" descr="Si4icon Kopie"/>
          <p:cNvPicPr preferRelativeResize="0">
            <a:picLocks noChangeArrowheads="1"/>
          </p:cNvPicPr>
          <p:nvPr/>
        </p:nvPicPr>
        <p:blipFill>
          <a:blip r:embed="rId7" cstate="print"/>
          <a:srcRect/>
          <a:stretch>
            <a:fillRect/>
          </a:stretch>
        </p:blipFill>
        <p:spPr bwMode="auto">
          <a:xfrm>
            <a:off x="7162800" y="4367213"/>
            <a:ext cx="1162050" cy="1119187"/>
          </a:xfrm>
          <a:prstGeom prst="rect">
            <a:avLst/>
          </a:prstGeom>
          <a:noFill/>
          <a:ln w="9525">
            <a:noFill/>
            <a:miter lim="800000"/>
            <a:headEnd/>
            <a:tailEnd/>
          </a:ln>
          <a:effectLst>
            <a:outerShdw dist="107763" dir="2700000" algn="ctr" rotWithShape="0">
              <a:srgbClr val="808080"/>
            </a:outerShdw>
          </a:effectLst>
        </p:spPr>
      </p:pic>
      <p:pic>
        <p:nvPicPr>
          <p:cNvPr id="27657" name="Picture 16" descr="Si10icon Kopie"/>
          <p:cNvPicPr preferRelativeResize="0">
            <a:picLocks noChangeArrowheads="1"/>
          </p:cNvPicPr>
          <p:nvPr/>
        </p:nvPicPr>
        <p:blipFill>
          <a:blip r:embed="rId8" cstate="print"/>
          <a:srcRect/>
          <a:stretch>
            <a:fillRect/>
          </a:stretch>
        </p:blipFill>
        <p:spPr bwMode="auto">
          <a:xfrm>
            <a:off x="838200" y="4114800"/>
            <a:ext cx="1162050" cy="1119188"/>
          </a:xfrm>
          <a:prstGeom prst="rect">
            <a:avLst/>
          </a:prstGeom>
          <a:noFill/>
          <a:ln w="9525">
            <a:noFill/>
            <a:miter lim="800000"/>
            <a:headEnd/>
            <a:tailEnd/>
          </a:ln>
          <a:effectLst>
            <a:outerShdw dist="107763" dir="2700000" algn="ctr" rotWithShape="0">
              <a:schemeClr val="bg2"/>
            </a:outerShdw>
          </a:effectLst>
        </p:spPr>
      </p:pic>
      <p:sp>
        <p:nvSpPr>
          <p:cNvPr id="27658" name="AutoShape 32"/>
          <p:cNvSpPr>
            <a:spLocks noChangeArrowheads="1"/>
          </p:cNvSpPr>
          <p:nvPr/>
        </p:nvSpPr>
        <p:spPr bwMode="auto">
          <a:xfrm>
            <a:off x="2286000" y="4953000"/>
            <a:ext cx="4724400" cy="533400"/>
          </a:xfrm>
          <a:prstGeom prst="roundRect">
            <a:avLst>
              <a:gd name="adj" fmla="val 13824"/>
            </a:avLst>
          </a:prstGeom>
          <a:solidFill>
            <a:srgbClr val="72AF2F"/>
          </a:solidFill>
          <a:ln w="38100" cmpd="sng">
            <a:solidFill>
              <a:schemeClr val="bg1"/>
            </a:solidFill>
            <a:round/>
          </a:ln>
          <a:effectLst>
            <a:outerShdw dist="20000" dir="5400000" algn="ctr" rotWithShape="0">
              <a:srgbClr val="000000">
                <a:alpha val="31999"/>
              </a:srgbClr>
            </a:outerShdw>
          </a:effectLst>
        </p:spPr>
        <p:txBody>
          <a:bodyPr lIns="0" anchor="ctr" anchorCtr="1"/>
          <a:lstStyle/>
          <a:p>
            <a:pPr lvl="1" algn="ctr" eaLnBrk="0" hangingPunct="0">
              <a:spcBef>
                <a:spcPct val="20000"/>
              </a:spcBef>
              <a:buClr>
                <a:schemeClr val="accent1"/>
              </a:buClr>
              <a:defRPr/>
            </a:pPr>
            <a:r>
              <a:rPr lang="en-US" sz="2000" b="1" dirty="0">
                <a:solidFill>
                  <a:schemeClr val="bg1"/>
                </a:solidFill>
                <a:latin typeface="Arial Narrow" pitchFamily="34" charset="0"/>
                <a:ea typeface="Arial Unicode MS" pitchFamily="2" charset="-122"/>
              </a:rPr>
              <a:t>We know the heavy responsibility for us !</a:t>
            </a:r>
            <a:endParaRPr lang="en-GB" altLang="en-US" sz="2000" b="1" dirty="0">
              <a:solidFill>
                <a:schemeClr val="bg1"/>
              </a:solidFill>
              <a:ea typeface="Arial Unicode MS" pitchFamily="2" charset="-122"/>
            </a:endParaRPr>
          </a:p>
        </p:txBody>
      </p:sp>
      <p:sp>
        <p:nvSpPr>
          <p:cNvPr id="38923" name="Text Box 10"/>
          <p:cNvSpPr txBox="1">
            <a:spLocks noChangeArrowheads="1"/>
          </p:cNvSpPr>
          <p:nvPr/>
        </p:nvSpPr>
        <p:spPr bwMode="auto">
          <a:xfrm>
            <a:off x="1066800" y="1981200"/>
            <a:ext cx="1268413" cy="250825"/>
          </a:xfrm>
          <a:prstGeom prst="rect">
            <a:avLst/>
          </a:prstGeom>
          <a:noFill/>
          <a:ln w="9525">
            <a:noFill/>
            <a:miter lim="800000"/>
          </a:ln>
        </p:spPr>
        <p:txBody>
          <a:bodyPr lIns="87258" tIns="43629" rIns="87258" bIns="43629">
            <a:spAutoFit/>
          </a:bodyPr>
          <a:lstStyle/>
          <a:p>
            <a:pPr algn="ctr" defTabSz="871855" eaLnBrk="0" hangingPunct="0">
              <a:lnSpc>
                <a:spcPct val="90000"/>
              </a:lnSpc>
              <a:spcBef>
                <a:spcPct val="50000"/>
              </a:spcBef>
              <a:buClr>
                <a:schemeClr val="accent1"/>
              </a:buClr>
              <a:buFontTx/>
              <a:buChar char="•"/>
            </a:pPr>
            <a:r>
              <a:rPr lang="en-US" altLang="zh-CN" sz="1200" b="1"/>
              <a:t>Site Service </a:t>
            </a:r>
            <a:endParaRPr lang="en-GB" altLang="en-US" sz="1200" b="1"/>
          </a:p>
        </p:txBody>
      </p:sp>
      <p:sp>
        <p:nvSpPr>
          <p:cNvPr id="38924" name="Text Box 7"/>
          <p:cNvSpPr txBox="1">
            <a:spLocks noChangeArrowheads="1"/>
          </p:cNvSpPr>
          <p:nvPr/>
        </p:nvSpPr>
        <p:spPr bwMode="auto">
          <a:xfrm>
            <a:off x="381000" y="3581400"/>
            <a:ext cx="1268413" cy="250825"/>
          </a:xfrm>
          <a:prstGeom prst="rect">
            <a:avLst/>
          </a:prstGeom>
          <a:noFill/>
          <a:ln w="9525">
            <a:noFill/>
            <a:miter lim="800000"/>
          </a:ln>
        </p:spPr>
        <p:txBody>
          <a:bodyPr lIns="87258" tIns="43629" rIns="87258" bIns="43629">
            <a:spAutoFit/>
          </a:bodyPr>
          <a:lstStyle/>
          <a:p>
            <a:pPr algn="ctr" defTabSz="871855" eaLnBrk="0" hangingPunct="0">
              <a:lnSpc>
                <a:spcPct val="90000"/>
              </a:lnSpc>
              <a:spcBef>
                <a:spcPct val="50000"/>
              </a:spcBef>
              <a:buClr>
                <a:schemeClr val="accent1"/>
              </a:buClr>
              <a:buFontTx/>
              <a:buChar char="•"/>
            </a:pPr>
            <a:r>
              <a:rPr lang="en-US" altLang="zh-CN" sz="1200" b="1"/>
              <a:t>System Test </a:t>
            </a:r>
            <a:endParaRPr lang="en-GB" altLang="en-US" sz="1200" b="1"/>
          </a:p>
        </p:txBody>
      </p:sp>
      <p:sp>
        <p:nvSpPr>
          <p:cNvPr id="38925" name="Text Box 15"/>
          <p:cNvSpPr txBox="1">
            <a:spLocks noChangeArrowheads="1"/>
          </p:cNvSpPr>
          <p:nvPr/>
        </p:nvSpPr>
        <p:spPr bwMode="auto">
          <a:xfrm>
            <a:off x="609600" y="5257800"/>
            <a:ext cx="1639888" cy="415925"/>
          </a:xfrm>
          <a:prstGeom prst="rect">
            <a:avLst/>
          </a:prstGeom>
          <a:noFill/>
          <a:ln w="9525">
            <a:noFill/>
            <a:miter lim="800000"/>
          </a:ln>
        </p:spPr>
        <p:txBody>
          <a:bodyPr lIns="87258" tIns="43629" rIns="87258" bIns="43629">
            <a:spAutoFit/>
          </a:bodyPr>
          <a:lstStyle/>
          <a:p>
            <a:pPr algn="ctr" defTabSz="871855" eaLnBrk="0" hangingPunct="0">
              <a:lnSpc>
                <a:spcPct val="90000"/>
              </a:lnSpc>
              <a:spcBef>
                <a:spcPct val="50000"/>
              </a:spcBef>
              <a:buClr>
                <a:schemeClr val="accent1"/>
              </a:buClr>
              <a:buFontTx/>
              <a:buChar char="•"/>
            </a:pPr>
            <a:r>
              <a:rPr lang="en-US" altLang="zh-CN" sz="1200" b="1"/>
              <a:t>Hardware installation</a:t>
            </a:r>
            <a:endParaRPr lang="en-GB" altLang="en-US" sz="1200" b="1"/>
          </a:p>
        </p:txBody>
      </p:sp>
      <p:sp>
        <p:nvSpPr>
          <p:cNvPr id="38926" name="Text Box 12"/>
          <p:cNvSpPr txBox="1">
            <a:spLocks noChangeArrowheads="1"/>
          </p:cNvSpPr>
          <p:nvPr/>
        </p:nvSpPr>
        <p:spPr bwMode="auto">
          <a:xfrm>
            <a:off x="6846888" y="1981200"/>
            <a:ext cx="1687512" cy="415925"/>
          </a:xfrm>
          <a:prstGeom prst="rect">
            <a:avLst/>
          </a:prstGeom>
          <a:noFill/>
          <a:ln w="9525">
            <a:noFill/>
            <a:miter lim="800000"/>
          </a:ln>
        </p:spPr>
        <p:txBody>
          <a:bodyPr lIns="87258" tIns="43629" rIns="87258" bIns="43629">
            <a:spAutoFit/>
          </a:bodyPr>
          <a:lstStyle/>
          <a:p>
            <a:pPr algn="ctr" defTabSz="871855" eaLnBrk="0" hangingPunct="0">
              <a:lnSpc>
                <a:spcPct val="90000"/>
              </a:lnSpc>
              <a:spcBef>
                <a:spcPct val="50000"/>
              </a:spcBef>
              <a:buClr>
                <a:schemeClr val="accent1"/>
              </a:buClr>
              <a:buFontTx/>
              <a:buChar char="•"/>
            </a:pPr>
            <a:r>
              <a:rPr lang="en-US" altLang="zh-CN" sz="1200" b="1"/>
              <a:t>Project consultation</a:t>
            </a:r>
            <a:endParaRPr lang="en-GB" altLang="en-US" b="1"/>
          </a:p>
        </p:txBody>
      </p:sp>
      <p:sp>
        <p:nvSpPr>
          <p:cNvPr id="38927" name="Text Box 5"/>
          <p:cNvSpPr txBox="1">
            <a:spLocks noChangeArrowheads="1"/>
          </p:cNvSpPr>
          <p:nvPr/>
        </p:nvSpPr>
        <p:spPr bwMode="auto">
          <a:xfrm>
            <a:off x="6992938" y="3870325"/>
            <a:ext cx="1693862" cy="396875"/>
          </a:xfrm>
          <a:prstGeom prst="rect">
            <a:avLst/>
          </a:prstGeom>
          <a:noFill/>
          <a:ln w="9525">
            <a:noFill/>
            <a:miter lim="800000"/>
          </a:ln>
        </p:spPr>
        <p:txBody>
          <a:bodyPr lIns="87258" tIns="43629" rIns="87258" bIns="43629">
            <a:spAutoFit/>
          </a:bodyPr>
          <a:lstStyle/>
          <a:p>
            <a:pPr algn="ctr" defTabSz="871855" eaLnBrk="0" hangingPunct="0">
              <a:lnSpc>
                <a:spcPct val="85000"/>
              </a:lnSpc>
              <a:spcBef>
                <a:spcPct val="50000"/>
              </a:spcBef>
              <a:buClr>
                <a:schemeClr val="accent1"/>
              </a:buClr>
              <a:buFontTx/>
              <a:buChar char="•"/>
            </a:pPr>
            <a:r>
              <a:rPr lang="en-US" altLang="zh-CN" sz="1200" b="1"/>
              <a:t>Project Management</a:t>
            </a:r>
            <a:endParaRPr lang="en-GB" altLang="en-US" sz="1200" b="1"/>
          </a:p>
        </p:txBody>
      </p:sp>
      <p:sp>
        <p:nvSpPr>
          <p:cNvPr id="38928" name="Text Box 14"/>
          <p:cNvSpPr txBox="1">
            <a:spLocks noChangeArrowheads="1"/>
          </p:cNvSpPr>
          <p:nvPr/>
        </p:nvSpPr>
        <p:spPr bwMode="auto">
          <a:xfrm>
            <a:off x="6864350" y="5540375"/>
            <a:ext cx="1746250" cy="250825"/>
          </a:xfrm>
          <a:prstGeom prst="rect">
            <a:avLst/>
          </a:prstGeom>
          <a:noFill/>
          <a:ln w="9525">
            <a:noFill/>
            <a:miter lim="800000"/>
          </a:ln>
        </p:spPr>
        <p:txBody>
          <a:bodyPr lIns="87258" tIns="43629" rIns="87258" bIns="43629">
            <a:spAutoFit/>
          </a:bodyPr>
          <a:lstStyle/>
          <a:p>
            <a:pPr algn="ctr" defTabSz="871855" eaLnBrk="0" hangingPunct="0">
              <a:lnSpc>
                <a:spcPct val="90000"/>
              </a:lnSpc>
              <a:spcBef>
                <a:spcPct val="50000"/>
              </a:spcBef>
              <a:buClr>
                <a:schemeClr val="accent1"/>
              </a:buClr>
              <a:buFontTx/>
              <a:buChar char="•"/>
            </a:pPr>
            <a:r>
              <a:rPr lang="en-US" altLang="zh-CN" sz="1200" b="1"/>
              <a:t>Design team</a:t>
            </a:r>
            <a:endParaRPr lang="en-GB" altLang="en-US" sz="1200" b="1"/>
          </a:p>
        </p:txBody>
      </p:sp>
      <p:sp>
        <p:nvSpPr>
          <p:cNvPr id="27665" name="Rectangle 2"/>
          <p:cNvSpPr>
            <a:spLocks noChangeArrowheads="1"/>
          </p:cNvSpPr>
          <p:nvPr/>
        </p:nvSpPr>
        <p:spPr bwMode="auto">
          <a:xfrm>
            <a:off x="3542486" y="612775"/>
            <a:ext cx="2182850" cy="364144"/>
          </a:xfrm>
          <a:prstGeom prst="rect">
            <a:avLst/>
          </a:prstGeom>
          <a:solidFill>
            <a:schemeClr val="bg1"/>
          </a:solidFill>
          <a:ln w="9525">
            <a:noFill/>
            <a:miter lim="800000"/>
          </a:ln>
        </p:spPr>
        <p:txBody>
          <a:bodyPr wrap="none" lIns="86301" tIns="43151" rIns="86301" bIns="43151">
            <a:spAutoFit/>
          </a:bodyPr>
          <a:lstStyle/>
          <a:p>
            <a:pPr algn="ctr" defTabSz="863600" eaLnBrk="0" hangingPunct="0">
              <a:lnSpc>
                <a:spcPct val="90000"/>
              </a:lnSpc>
              <a:spcBef>
                <a:spcPct val="20000"/>
              </a:spcBef>
              <a:buClr>
                <a:schemeClr val="accent1"/>
              </a:buClr>
              <a:defRPr/>
            </a:pPr>
            <a:r>
              <a:rPr lang="en-US" sz="2000" b="1" dirty="0">
                <a:solidFill>
                  <a:schemeClr val="bg2">
                    <a:lumMod val="75000"/>
                  </a:schemeClr>
                </a:solidFill>
              </a:rPr>
              <a:t>System Solution</a:t>
            </a:r>
            <a:endParaRPr lang="en-GB" altLang="en-US" sz="3000" b="1" dirty="0">
              <a:solidFill>
                <a:schemeClr val="bg2">
                  <a:lumMod val="75000"/>
                </a:schemeClr>
              </a:solidFill>
            </a:endParaRPr>
          </a:p>
        </p:txBody>
      </p:sp>
      <p:sp>
        <p:nvSpPr>
          <p:cNvPr id="38930" name="页脚占位符 17"/>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anim calcmode="lin" valueType="num">
                                      <p:cBhvr>
                                        <p:cTn id="8" dur="1000" fill="hold"/>
                                        <p:tgtEl>
                                          <p:spTgt spid="27658"/>
                                        </p:tgtEl>
                                        <p:attrNameLst>
                                          <p:attrName>ppt_x</p:attrName>
                                        </p:attrNameLst>
                                      </p:cBhvr>
                                      <p:tavLst>
                                        <p:tav tm="0">
                                          <p:val>
                                            <p:strVal val="#ppt_x"/>
                                          </p:val>
                                        </p:tav>
                                        <p:tav tm="100000">
                                          <p:val>
                                            <p:strVal val="#ppt_x"/>
                                          </p:val>
                                        </p:tav>
                                      </p:tavLst>
                                    </p:anim>
                                    <p:anim calcmode="lin" valueType="num">
                                      <p:cBhvr>
                                        <p:cTn id="9" dur="1000" fill="hold"/>
                                        <p:tgtEl>
                                          <p:spTgt spid="276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8"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ChangeArrowheads="1"/>
          </p:cNvSpPr>
          <p:nvPr/>
        </p:nvSpPr>
        <p:spPr bwMode="auto">
          <a:xfrm>
            <a:off x="2776538" y="4652963"/>
            <a:ext cx="5251450" cy="431800"/>
          </a:xfrm>
          <a:prstGeom prst="rect">
            <a:avLst/>
          </a:prstGeom>
          <a:noFill/>
          <a:ln w="9525">
            <a:noFill/>
            <a:miter lim="800000"/>
          </a:ln>
        </p:spPr>
        <p:txBody>
          <a:bodyPr/>
          <a:lstStyle/>
          <a:p>
            <a:pPr marL="342900" indent="-342900">
              <a:lnSpc>
                <a:spcPct val="80000"/>
              </a:lnSpc>
              <a:spcBef>
                <a:spcPct val="20000"/>
              </a:spcBef>
              <a:buFontTx/>
              <a:buChar char="•"/>
            </a:pPr>
            <a:endParaRPr lang="zh-CN" altLang="en-US"/>
          </a:p>
        </p:txBody>
      </p:sp>
      <p:pic>
        <p:nvPicPr>
          <p:cNvPr id="27651" name="Picture 24" descr="1238034662014_hz_myalibaba_web6_5419"/>
          <p:cNvPicPr>
            <a:picLocks noChangeAspect="1" noChangeArrowheads="1"/>
          </p:cNvPicPr>
          <p:nvPr/>
        </p:nvPicPr>
        <p:blipFill>
          <a:blip r:embed="rId2" cstate="print">
            <a:clrChange>
              <a:clrFrom>
                <a:srgbClr val="FBFBFB"/>
              </a:clrFrom>
              <a:clrTo>
                <a:srgbClr val="FBFBFB">
                  <a:alpha val="0"/>
                </a:srgbClr>
              </a:clrTo>
            </a:clrChange>
          </a:blip>
          <a:srcRect/>
          <a:stretch>
            <a:fillRect/>
          </a:stretch>
        </p:blipFill>
        <p:spPr bwMode="auto">
          <a:xfrm>
            <a:off x="1295400" y="1128713"/>
            <a:ext cx="1793875" cy="1538287"/>
          </a:xfrm>
          <a:prstGeom prst="rect">
            <a:avLst/>
          </a:prstGeom>
          <a:noFill/>
          <a:ln w="9525">
            <a:noFill/>
            <a:miter lim="800000"/>
            <a:headEnd/>
            <a:tailEnd/>
          </a:ln>
        </p:spPr>
      </p:pic>
      <p:pic>
        <p:nvPicPr>
          <p:cNvPr id="27652" name="Picture 51" descr="pipe panel 2"/>
          <p:cNvPicPr>
            <a:picLocks noChangeAspect="1" noChangeArrowheads="1"/>
          </p:cNvPicPr>
          <p:nvPr/>
        </p:nvPicPr>
        <p:blipFill>
          <a:blip r:embed="rId3" cstate="print"/>
          <a:srcRect/>
          <a:stretch>
            <a:fillRect/>
          </a:stretch>
        </p:blipFill>
        <p:spPr bwMode="auto">
          <a:xfrm>
            <a:off x="1066800" y="4595813"/>
            <a:ext cx="1463675" cy="890587"/>
          </a:xfrm>
          <a:prstGeom prst="rect">
            <a:avLst/>
          </a:prstGeom>
          <a:noFill/>
          <a:ln w="9525">
            <a:noFill/>
            <a:miter lim="800000"/>
            <a:headEnd/>
            <a:tailEnd/>
          </a:ln>
        </p:spPr>
      </p:pic>
      <p:sp>
        <p:nvSpPr>
          <p:cNvPr id="27653" name="Text Box 54"/>
          <p:cNvSpPr txBox="1">
            <a:spLocks noChangeArrowheads="1"/>
          </p:cNvSpPr>
          <p:nvPr/>
        </p:nvSpPr>
        <p:spPr bwMode="auto">
          <a:xfrm>
            <a:off x="1066800" y="914400"/>
            <a:ext cx="5791200" cy="398780"/>
          </a:xfrm>
          <a:prstGeom prst="rect">
            <a:avLst/>
          </a:prstGeom>
          <a:noFill/>
          <a:ln w="9525">
            <a:noFill/>
            <a:miter lim="800000"/>
          </a:ln>
        </p:spPr>
        <p:txBody>
          <a:bodyPr>
            <a:spAutoFit/>
          </a:bodyPr>
          <a:lstStyle/>
          <a:p>
            <a:pPr>
              <a:spcBef>
                <a:spcPct val="50000"/>
              </a:spcBef>
            </a:pPr>
            <a:r>
              <a:rPr lang="en-US" altLang="zh-CN" sz="2000" b="1" dirty="0"/>
              <a:t>Light Weight Panel Series</a:t>
            </a:r>
          </a:p>
        </p:txBody>
      </p:sp>
      <p:pic>
        <p:nvPicPr>
          <p:cNvPr id="27654" name="图示 9"/>
          <p:cNvPicPr>
            <a:picLocks noChangeArrowheads="1"/>
          </p:cNvPicPr>
          <p:nvPr/>
        </p:nvPicPr>
        <p:blipFill>
          <a:blip r:embed="rId4" cstate="print"/>
          <a:srcRect/>
          <a:stretch>
            <a:fillRect/>
          </a:stretch>
        </p:blipFill>
        <p:spPr bwMode="auto">
          <a:xfrm>
            <a:off x="1517650" y="1524000"/>
            <a:ext cx="6108700" cy="4121150"/>
          </a:xfrm>
          <a:prstGeom prst="rect">
            <a:avLst/>
          </a:prstGeom>
          <a:noFill/>
          <a:ln w="9525">
            <a:noFill/>
            <a:miter lim="800000"/>
            <a:headEnd/>
            <a:tailEnd/>
          </a:ln>
        </p:spPr>
      </p:pic>
      <p:pic>
        <p:nvPicPr>
          <p:cNvPr id="27655" name="图片 13" descr="11031540_1.jpg"/>
          <p:cNvPicPr>
            <a:picLocks noChangeAspect="1" noChangeArrowheads="1"/>
          </p:cNvPicPr>
          <p:nvPr/>
        </p:nvPicPr>
        <p:blipFill>
          <a:blip r:embed="rId5" cstate="print"/>
          <a:srcRect/>
          <a:stretch>
            <a:fillRect/>
          </a:stretch>
        </p:blipFill>
        <p:spPr bwMode="auto">
          <a:xfrm>
            <a:off x="6781800" y="3962400"/>
            <a:ext cx="1600200" cy="1219200"/>
          </a:xfrm>
          <a:prstGeom prst="rect">
            <a:avLst/>
          </a:prstGeom>
          <a:noFill/>
          <a:ln w="9525">
            <a:noFill/>
            <a:miter lim="800000"/>
            <a:headEnd/>
            <a:tailEnd/>
          </a:ln>
        </p:spPr>
      </p:pic>
      <p:pic>
        <p:nvPicPr>
          <p:cNvPr id="27656" name="图片 14" descr="2012-05-09 21.39.06.jpg"/>
          <p:cNvPicPr>
            <a:picLocks noChangeAspect="1" noChangeArrowheads="1"/>
          </p:cNvPicPr>
          <p:nvPr/>
        </p:nvPicPr>
        <p:blipFill>
          <a:blip r:embed="rId6" cstate="print"/>
          <a:srcRect/>
          <a:stretch>
            <a:fillRect/>
          </a:stretch>
        </p:blipFill>
        <p:spPr bwMode="auto">
          <a:xfrm>
            <a:off x="6251575" y="1371600"/>
            <a:ext cx="1292225" cy="1143000"/>
          </a:xfrm>
          <a:prstGeom prst="rect">
            <a:avLst/>
          </a:prstGeom>
          <a:noFill/>
          <a:ln w="9525">
            <a:noFill/>
            <a:miter lim="800000"/>
            <a:headEnd/>
            <a:tailEnd/>
          </a:ln>
        </p:spPr>
      </p:pic>
      <p:sp>
        <p:nvSpPr>
          <p:cNvPr id="27657" name="页脚占位符 8"/>
          <p:cNvSpPr>
            <a:spLocks noGrp="1"/>
          </p:cNvSpPr>
          <p:nvPr>
            <p:ph type="ftr" sz="quarter" idx="11"/>
          </p:nvPr>
        </p:nvSpPr>
        <p:spPr bwMode="auto">
          <a:xfrm>
            <a:off x="152400" y="6356350"/>
            <a:ext cx="3352800" cy="365125"/>
          </a:xfrm>
          <a:noFill/>
          <a:ln>
            <a:miter lim="800000"/>
          </a:ln>
        </p:spPr>
        <p:txBody>
          <a:bodyPr wrap="square" numCol="1" anchorCtr="0" compatLnSpc="1"/>
          <a:lstStyle/>
          <a:p>
            <a:endParaRPr lang="en-US" altLang="zh-CN"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Group 18"/>
          <p:cNvPicPr>
            <a:picLocks noChangeArrowheads="1"/>
          </p:cNvPicPr>
          <p:nvPr/>
        </p:nvPicPr>
        <p:blipFill>
          <a:blip r:embed="rId2" cstate="print"/>
          <a:srcRect/>
          <a:stretch>
            <a:fillRect/>
          </a:stretch>
        </p:blipFill>
        <p:spPr bwMode="auto">
          <a:xfrm>
            <a:off x="2736850" y="4565650"/>
            <a:ext cx="1804988" cy="444500"/>
          </a:xfrm>
          <a:prstGeom prst="rect">
            <a:avLst/>
          </a:prstGeom>
          <a:noFill/>
          <a:ln w="9525">
            <a:noFill/>
            <a:miter lim="800000"/>
            <a:headEnd/>
            <a:tailEnd/>
          </a:ln>
        </p:spPr>
      </p:pic>
      <p:pic>
        <p:nvPicPr>
          <p:cNvPr id="28675" name="Group 18"/>
          <p:cNvPicPr>
            <a:picLocks noChangeArrowheads="1"/>
          </p:cNvPicPr>
          <p:nvPr/>
        </p:nvPicPr>
        <p:blipFill>
          <a:blip r:embed="rId3" cstate="print"/>
          <a:srcRect/>
          <a:stretch>
            <a:fillRect/>
          </a:stretch>
        </p:blipFill>
        <p:spPr bwMode="auto">
          <a:xfrm>
            <a:off x="2736850" y="2968625"/>
            <a:ext cx="1804988" cy="439738"/>
          </a:xfrm>
          <a:prstGeom prst="rect">
            <a:avLst/>
          </a:prstGeom>
          <a:noFill/>
          <a:ln w="9525">
            <a:noFill/>
            <a:miter lim="800000"/>
            <a:headEnd/>
            <a:tailEnd/>
          </a:ln>
        </p:spPr>
      </p:pic>
      <p:pic>
        <p:nvPicPr>
          <p:cNvPr id="28676" name="Group 18"/>
          <p:cNvPicPr>
            <a:picLocks noChangeArrowheads="1"/>
          </p:cNvPicPr>
          <p:nvPr/>
        </p:nvPicPr>
        <p:blipFill>
          <a:blip r:embed="rId3" cstate="print"/>
          <a:srcRect/>
          <a:stretch>
            <a:fillRect/>
          </a:stretch>
        </p:blipFill>
        <p:spPr bwMode="auto">
          <a:xfrm>
            <a:off x="2736850" y="1292225"/>
            <a:ext cx="1804988" cy="439738"/>
          </a:xfrm>
          <a:prstGeom prst="rect">
            <a:avLst/>
          </a:prstGeom>
          <a:noFill/>
          <a:ln w="9525">
            <a:noFill/>
            <a:miter lim="800000"/>
            <a:headEnd/>
            <a:tailEnd/>
          </a:ln>
        </p:spPr>
      </p:pic>
      <p:pic>
        <p:nvPicPr>
          <p:cNvPr id="28677" name="图片 15" descr="11031540_1.jpg"/>
          <p:cNvPicPr>
            <a:picLocks noChangeAspect="1" noChangeArrowheads="1"/>
          </p:cNvPicPr>
          <p:nvPr/>
        </p:nvPicPr>
        <p:blipFill>
          <a:blip r:embed="rId4" cstate="print"/>
          <a:srcRect/>
          <a:stretch>
            <a:fillRect/>
          </a:stretch>
        </p:blipFill>
        <p:spPr bwMode="auto">
          <a:xfrm>
            <a:off x="457200" y="4343400"/>
            <a:ext cx="1600200" cy="1219200"/>
          </a:xfrm>
          <a:prstGeom prst="rect">
            <a:avLst/>
          </a:prstGeom>
          <a:noFill/>
          <a:ln w="9525">
            <a:noFill/>
            <a:miter lim="800000"/>
            <a:headEnd/>
            <a:tailEnd/>
          </a:ln>
        </p:spPr>
      </p:pic>
      <p:sp>
        <p:nvSpPr>
          <p:cNvPr id="28678" name="Rectangle 5"/>
          <p:cNvSpPr>
            <a:spLocks noChangeArrowheads="1"/>
          </p:cNvSpPr>
          <p:nvPr/>
        </p:nvSpPr>
        <p:spPr bwMode="auto">
          <a:xfrm>
            <a:off x="2743200" y="1371600"/>
            <a:ext cx="5249863" cy="1371600"/>
          </a:xfrm>
          <a:prstGeom prst="rect">
            <a:avLst/>
          </a:prstGeom>
          <a:noFill/>
          <a:ln w="9525">
            <a:noFill/>
            <a:miter lim="800000"/>
          </a:ln>
        </p:spPr>
        <p:txBody>
          <a:bodyPr/>
          <a:lstStyle/>
          <a:p>
            <a:pPr marL="609600" indent="-609600">
              <a:lnSpc>
                <a:spcPct val="80000"/>
              </a:lnSpc>
              <a:spcBef>
                <a:spcPct val="20000"/>
              </a:spcBef>
            </a:pPr>
            <a:r>
              <a:rPr lang="en-US" altLang="zh-CN">
                <a:solidFill>
                  <a:schemeClr val="bg1"/>
                </a:solidFill>
              </a:rPr>
              <a:t>Sandwich Panel: </a:t>
            </a:r>
          </a:p>
          <a:p>
            <a:pPr marL="609600" indent="-609600">
              <a:lnSpc>
                <a:spcPct val="80000"/>
              </a:lnSpc>
              <a:spcBef>
                <a:spcPct val="20000"/>
              </a:spcBef>
            </a:pPr>
            <a:endParaRPr lang="en-US" altLang="zh-CN"/>
          </a:p>
          <a:p>
            <a:pPr marL="609600" indent="-609600">
              <a:lnSpc>
                <a:spcPct val="80000"/>
              </a:lnSpc>
              <a:spcBef>
                <a:spcPct val="20000"/>
              </a:spcBef>
              <a:buFontTx/>
              <a:buAutoNum type="arabicPeriod"/>
            </a:pPr>
            <a:r>
              <a:rPr lang="en-US" altLang="zh-CN"/>
              <a:t>4.5mm Calcium silicate board as face panel </a:t>
            </a:r>
          </a:p>
          <a:p>
            <a:pPr marL="609600" indent="-609600">
              <a:lnSpc>
                <a:spcPct val="80000"/>
              </a:lnSpc>
              <a:spcBef>
                <a:spcPct val="20000"/>
              </a:spcBef>
              <a:buFontTx/>
              <a:buAutoNum type="arabicPeriod"/>
            </a:pPr>
            <a:r>
              <a:rPr lang="en-US" altLang="zh-CN"/>
              <a:t>EPS and Cement as core</a:t>
            </a:r>
          </a:p>
          <a:p>
            <a:pPr marL="609600" indent="-609600">
              <a:lnSpc>
                <a:spcPct val="80000"/>
              </a:lnSpc>
              <a:spcBef>
                <a:spcPct val="20000"/>
              </a:spcBef>
              <a:buFontTx/>
              <a:buAutoNum type="arabicPeriod"/>
            </a:pPr>
            <a:r>
              <a:rPr lang="en-US" altLang="zh-CN"/>
              <a:t>Solid heart</a:t>
            </a:r>
          </a:p>
        </p:txBody>
      </p:sp>
      <p:sp>
        <p:nvSpPr>
          <p:cNvPr id="28679" name="Text Box 23"/>
          <p:cNvSpPr txBox="1">
            <a:spLocks noChangeArrowheads="1"/>
          </p:cNvSpPr>
          <p:nvPr/>
        </p:nvSpPr>
        <p:spPr bwMode="auto">
          <a:xfrm>
            <a:off x="1524000" y="457200"/>
            <a:ext cx="5715000" cy="398780"/>
          </a:xfrm>
          <a:prstGeom prst="rect">
            <a:avLst/>
          </a:prstGeom>
          <a:noFill/>
          <a:ln w="9525">
            <a:noFill/>
            <a:miter lim="800000"/>
          </a:ln>
        </p:spPr>
        <p:txBody>
          <a:bodyPr>
            <a:spAutoFit/>
          </a:bodyPr>
          <a:lstStyle/>
          <a:p>
            <a:pPr>
              <a:spcBef>
                <a:spcPct val="50000"/>
              </a:spcBef>
            </a:pPr>
            <a:r>
              <a:rPr lang="en-US" altLang="zh-CN" sz="2000" b="1" dirty="0"/>
              <a:t>II. Light Weight Panel Compositions</a:t>
            </a:r>
          </a:p>
        </p:txBody>
      </p:sp>
      <p:sp>
        <p:nvSpPr>
          <p:cNvPr id="28680" name="Rectangle 47"/>
          <p:cNvSpPr>
            <a:spLocks noChangeArrowheads="1"/>
          </p:cNvSpPr>
          <p:nvPr/>
        </p:nvSpPr>
        <p:spPr bwMode="auto">
          <a:xfrm>
            <a:off x="2819400" y="3048000"/>
            <a:ext cx="5249863" cy="1447800"/>
          </a:xfrm>
          <a:prstGeom prst="rect">
            <a:avLst/>
          </a:prstGeom>
          <a:noFill/>
          <a:ln w="9525">
            <a:noFill/>
            <a:miter lim="800000"/>
          </a:ln>
        </p:spPr>
        <p:txBody>
          <a:bodyPr/>
          <a:lstStyle/>
          <a:p>
            <a:pPr marL="609600" indent="-609600">
              <a:lnSpc>
                <a:spcPct val="80000"/>
              </a:lnSpc>
              <a:spcBef>
                <a:spcPct val="20000"/>
              </a:spcBef>
            </a:pPr>
            <a:r>
              <a:rPr lang="en-US" altLang="zh-CN">
                <a:solidFill>
                  <a:schemeClr val="bg1"/>
                </a:solidFill>
              </a:rPr>
              <a:t>Solid Panel: </a:t>
            </a:r>
          </a:p>
          <a:p>
            <a:pPr marL="609600" indent="-609600">
              <a:lnSpc>
                <a:spcPct val="80000"/>
              </a:lnSpc>
              <a:spcBef>
                <a:spcPct val="20000"/>
              </a:spcBef>
            </a:pPr>
            <a:endParaRPr lang="en-US" altLang="zh-CN">
              <a:solidFill>
                <a:schemeClr val="bg1"/>
              </a:solidFill>
            </a:endParaRPr>
          </a:p>
          <a:p>
            <a:pPr marL="609600" indent="-609600">
              <a:lnSpc>
                <a:spcPct val="80000"/>
              </a:lnSpc>
              <a:spcBef>
                <a:spcPct val="20000"/>
              </a:spcBef>
              <a:buFontTx/>
              <a:buAutoNum type="arabicPeriod"/>
            </a:pPr>
            <a:r>
              <a:rPr lang="en-US" altLang="zh-CN"/>
              <a:t>No face panel</a:t>
            </a:r>
          </a:p>
          <a:p>
            <a:pPr marL="609600" indent="-609600">
              <a:lnSpc>
                <a:spcPct val="80000"/>
              </a:lnSpc>
              <a:spcBef>
                <a:spcPct val="20000"/>
              </a:spcBef>
              <a:buFontTx/>
              <a:buAutoNum type="arabicPeriod"/>
            </a:pPr>
            <a:r>
              <a:rPr lang="en-US" altLang="zh-CN"/>
              <a:t>EPS and Cement</a:t>
            </a:r>
          </a:p>
          <a:p>
            <a:pPr marL="609600" indent="-609600">
              <a:lnSpc>
                <a:spcPct val="80000"/>
              </a:lnSpc>
              <a:spcBef>
                <a:spcPct val="20000"/>
              </a:spcBef>
              <a:buFontTx/>
              <a:buAutoNum type="arabicPeriod"/>
            </a:pPr>
            <a:r>
              <a:rPr lang="en-US" altLang="zh-CN"/>
              <a:t>Solid heart</a:t>
            </a:r>
          </a:p>
        </p:txBody>
      </p:sp>
      <p:sp>
        <p:nvSpPr>
          <p:cNvPr id="28681" name="Rectangle 48"/>
          <p:cNvSpPr>
            <a:spLocks noChangeArrowheads="1"/>
          </p:cNvSpPr>
          <p:nvPr/>
        </p:nvSpPr>
        <p:spPr bwMode="auto">
          <a:xfrm>
            <a:off x="2776538" y="4648200"/>
            <a:ext cx="5251450" cy="1371600"/>
          </a:xfrm>
          <a:prstGeom prst="rect">
            <a:avLst/>
          </a:prstGeom>
          <a:noFill/>
          <a:ln w="9525">
            <a:noFill/>
            <a:miter lim="800000"/>
          </a:ln>
        </p:spPr>
        <p:txBody>
          <a:bodyPr/>
          <a:lstStyle/>
          <a:p>
            <a:pPr marL="609600" indent="-609600">
              <a:lnSpc>
                <a:spcPct val="80000"/>
              </a:lnSpc>
              <a:spcBef>
                <a:spcPct val="20000"/>
              </a:spcBef>
            </a:pPr>
            <a:r>
              <a:rPr lang="en-US" altLang="zh-CN">
                <a:solidFill>
                  <a:schemeClr val="bg1"/>
                </a:solidFill>
              </a:rPr>
              <a:t>Hollow Panel: </a:t>
            </a:r>
          </a:p>
          <a:p>
            <a:pPr marL="609600" indent="-609600">
              <a:lnSpc>
                <a:spcPct val="80000"/>
              </a:lnSpc>
              <a:spcBef>
                <a:spcPct val="20000"/>
              </a:spcBef>
            </a:pPr>
            <a:endParaRPr lang="en-US" altLang="zh-CN">
              <a:solidFill>
                <a:schemeClr val="bg1"/>
              </a:solidFill>
            </a:endParaRPr>
          </a:p>
          <a:p>
            <a:pPr marL="609600" indent="-609600">
              <a:lnSpc>
                <a:spcPct val="80000"/>
              </a:lnSpc>
              <a:spcBef>
                <a:spcPct val="20000"/>
              </a:spcBef>
              <a:buFontTx/>
              <a:buAutoNum type="arabicPeriod"/>
            </a:pPr>
            <a:r>
              <a:rPr lang="en-US" altLang="zh-CN"/>
              <a:t>No face panel</a:t>
            </a:r>
          </a:p>
          <a:p>
            <a:pPr marL="609600" indent="-609600">
              <a:lnSpc>
                <a:spcPct val="80000"/>
              </a:lnSpc>
              <a:spcBef>
                <a:spcPct val="20000"/>
              </a:spcBef>
              <a:buFontTx/>
              <a:buAutoNum type="arabicPeriod"/>
            </a:pPr>
            <a:r>
              <a:rPr lang="en-US" altLang="zh-CN"/>
              <a:t>EPS and Cement</a:t>
            </a:r>
          </a:p>
          <a:p>
            <a:pPr marL="609600" indent="-609600">
              <a:lnSpc>
                <a:spcPct val="80000"/>
              </a:lnSpc>
              <a:spcBef>
                <a:spcPct val="20000"/>
              </a:spcBef>
              <a:buFontTx/>
              <a:buAutoNum type="arabicPeriod"/>
            </a:pPr>
            <a:r>
              <a:rPr lang="en-US" altLang="zh-CN"/>
              <a:t>With holes going through the panel</a:t>
            </a:r>
          </a:p>
        </p:txBody>
      </p:sp>
      <p:pic>
        <p:nvPicPr>
          <p:cNvPr id="28682" name="Picture 24" descr="1238034662014_hz_myalibaba_web6_5419"/>
          <p:cNvPicPr>
            <a:picLocks noChangeAspect="1" noChangeArrowheads="1"/>
          </p:cNvPicPr>
          <p:nvPr/>
        </p:nvPicPr>
        <p:blipFill>
          <a:blip r:embed="rId5" cstate="print">
            <a:clrChange>
              <a:clrFrom>
                <a:srgbClr val="FBFBFB"/>
              </a:clrFrom>
              <a:clrTo>
                <a:srgbClr val="FBFBFB">
                  <a:alpha val="0"/>
                </a:srgbClr>
              </a:clrTo>
            </a:clrChange>
          </a:blip>
          <a:srcRect/>
          <a:stretch>
            <a:fillRect/>
          </a:stretch>
        </p:blipFill>
        <p:spPr bwMode="auto">
          <a:xfrm>
            <a:off x="381000" y="914400"/>
            <a:ext cx="1793875" cy="1538288"/>
          </a:xfrm>
          <a:prstGeom prst="rect">
            <a:avLst/>
          </a:prstGeom>
          <a:noFill/>
          <a:ln w="9525">
            <a:noFill/>
            <a:miter lim="800000"/>
            <a:headEnd/>
            <a:tailEnd/>
          </a:ln>
        </p:spPr>
      </p:pic>
      <p:pic>
        <p:nvPicPr>
          <p:cNvPr id="28683" name="图片 16" descr="2012-05-09 21.39.06.jpg"/>
          <p:cNvPicPr>
            <a:picLocks noChangeAspect="1" noChangeArrowheads="1"/>
          </p:cNvPicPr>
          <p:nvPr/>
        </p:nvPicPr>
        <p:blipFill>
          <a:blip r:embed="rId6" cstate="print"/>
          <a:srcRect/>
          <a:stretch>
            <a:fillRect/>
          </a:stretch>
        </p:blipFill>
        <p:spPr bwMode="auto">
          <a:xfrm>
            <a:off x="609600" y="2743200"/>
            <a:ext cx="1292225" cy="1143000"/>
          </a:xfrm>
          <a:prstGeom prst="rect">
            <a:avLst/>
          </a:prstGeom>
          <a:noFill/>
          <a:ln w="9525">
            <a:noFill/>
            <a:miter lim="800000"/>
            <a:headEnd/>
            <a:tailEnd/>
          </a:ln>
        </p:spPr>
      </p:pic>
      <p:sp>
        <p:nvSpPr>
          <p:cNvPr id="28684" name="页脚占位符 11"/>
          <p:cNvSpPr>
            <a:spLocks noGrp="1"/>
          </p:cNvSpPr>
          <p:nvPr>
            <p:ph type="ftr" sz="quarter" idx="11"/>
          </p:nvPr>
        </p:nvSpPr>
        <p:spPr>
          <a:xfrm>
            <a:off x="-533400" y="6477000"/>
            <a:ext cx="2895600" cy="476250"/>
          </a:xfrm>
          <a:noFill/>
        </p:spPr>
        <p:txBody>
          <a:bodyPr/>
          <a:lstStyle/>
          <a:p>
            <a:endParaRPr lang="en-US" altLang="zh-CN" dirty="0"/>
          </a:p>
        </p:txBody>
      </p:sp>
    </p:spTree>
  </p:cSld>
  <p:clrMapOvr>
    <a:masterClrMapping/>
  </p:clrMapOvr>
  <p:transition>
    <p:fade/>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otalTime>6</TotalTime>
  <Words>968</Words>
  <Application>Microsoft Office PowerPoint</Application>
  <PresentationFormat>On-screen Show (4:3)</PresentationFormat>
  <Paragraphs>162</Paragraphs>
  <Slides>44</Slides>
  <Notes>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44</vt:i4>
      </vt:variant>
    </vt:vector>
  </HeadingPairs>
  <TitlesOfParts>
    <vt:vector size="59" baseType="lpstr">
      <vt:lpstr>微软雅黑</vt:lpstr>
      <vt:lpstr>Arial</vt:lpstr>
      <vt:lpstr>Arial Narrow</vt:lpstr>
      <vt:lpstr>Calibri</vt:lpstr>
      <vt:lpstr>Constantia</vt:lpstr>
      <vt:lpstr>Lato Light</vt:lpstr>
      <vt:lpstr>Montserrat Hairline</vt:lpstr>
      <vt:lpstr>Montserrat Light</vt:lpstr>
      <vt:lpstr>Montserrat Semi</vt:lpstr>
      <vt:lpstr>Times New Roman</vt:lpstr>
      <vt:lpstr>Verdana</vt:lpstr>
      <vt:lpstr>Wingdings</vt:lpstr>
      <vt:lpstr>Wingdings 2</vt:lpstr>
      <vt:lpstr>1_默认设计模板</vt:lpstr>
      <vt:lpstr>流畅</vt:lpstr>
      <vt:lpstr>PowerPoint Presentation</vt:lpstr>
      <vt:lpstr>PowerPoint Presentation</vt:lpstr>
      <vt:lpstr>PowerPoint Presentation</vt:lpstr>
      <vt:lpstr>  Technological process</vt:lpstr>
      <vt:lpstr>auto-production line system solution supplier</vt:lpstr>
      <vt:lpstr>Engineering Capability </vt:lpstr>
      <vt:lpstr>PowerPoint Presentation</vt:lpstr>
      <vt:lpstr>PowerPoint Presentation</vt:lpstr>
      <vt:lpstr>PowerPoint Presentation</vt:lpstr>
      <vt:lpstr>PowerPoint Presentation</vt:lpstr>
      <vt:lpstr>Light Weight  Panel Advantages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Automatic cement , sand , water ,eps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Asian Dragon International corp</cp:lastModifiedBy>
  <cp:revision>174</cp:revision>
  <dcterms:created xsi:type="dcterms:W3CDTF">2013-05-22T14:03:00Z</dcterms:created>
  <dcterms:modified xsi:type="dcterms:W3CDTF">2021-02-05T14:38:57Z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2052-11.1.0.9021</vt:lpwstr>
  </property>
</Properties>
</file>