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7.jpeg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1.jpeg"/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5.jpeg"/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image" Target="../media/image61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image" Target="../media/image64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3.jpeg"/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image" Target="../media/image70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81.jpeg"/><Relationship Id="rId7" Type="http://schemas.openxmlformats.org/officeDocument/2006/relationships/image" Target="../media/image80.jpeg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image" Target="../media/image74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image" Target="../media/image82.jpe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image" Target="../media/image87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3.jpeg"/><Relationship Id="rId7" Type="http://schemas.openxmlformats.org/officeDocument/2006/relationships/image" Target="../media/image12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9.jpeg"/><Relationship Id="rId7" Type="http://schemas.openxmlformats.org/officeDocument/2006/relationships/image" Target="../media/image38.jpeg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Complete Hospital Equipment Lis</a:t>
            </a:r>
            <a:r>
              <a:rPr lang="en-GB" altLang="en-US" dirty="0"/>
              <a:t>t</a:t>
            </a:r>
            <a:endParaRPr lang="en-GB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/>
              <a:t>Section Images</a:t>
            </a:r>
            <a:endParaRPr lang="en-GB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 altLang="en-US"/>
              <a:t>Delivery Ward</a:t>
            </a:r>
            <a:endParaRPr lang="en-GB" altLang="en-US"/>
          </a:p>
        </p:txBody>
      </p:sp>
      <p:sp>
        <p:nvSpPr>
          <p:cNvPr id="7" name="object 7"/>
          <p:cNvSpPr/>
          <p:nvPr/>
        </p:nvSpPr>
        <p:spPr>
          <a:xfrm>
            <a:off x="838200" y="1691005"/>
            <a:ext cx="2834640" cy="202946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4" name="object 2"/>
          <p:cNvSpPr/>
          <p:nvPr/>
        </p:nvSpPr>
        <p:spPr>
          <a:xfrm>
            <a:off x="4011295" y="1691005"/>
            <a:ext cx="2533015" cy="1898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5" name="object 3"/>
          <p:cNvSpPr/>
          <p:nvPr/>
        </p:nvSpPr>
        <p:spPr>
          <a:xfrm>
            <a:off x="6882765" y="1691005"/>
            <a:ext cx="4895215" cy="1837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8" name="object 8"/>
          <p:cNvSpPr/>
          <p:nvPr/>
        </p:nvSpPr>
        <p:spPr>
          <a:xfrm>
            <a:off x="5535930" y="4112895"/>
            <a:ext cx="1120140" cy="19894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 altLang="en-US"/>
              <a:t>Neonatal and Infant Ward</a:t>
            </a:r>
            <a:endParaRPr lang="en-GB" altLang="en-US"/>
          </a:p>
        </p:txBody>
      </p:sp>
      <p:sp>
        <p:nvSpPr>
          <p:cNvPr id="4" name="object 2"/>
          <p:cNvSpPr/>
          <p:nvPr/>
        </p:nvSpPr>
        <p:spPr>
          <a:xfrm>
            <a:off x="975360" y="1691005"/>
            <a:ext cx="2581910" cy="193548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5" name="object 3"/>
          <p:cNvSpPr/>
          <p:nvPr/>
        </p:nvSpPr>
        <p:spPr>
          <a:xfrm>
            <a:off x="4174490" y="1698625"/>
            <a:ext cx="2572385" cy="1927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8" name="object 8"/>
          <p:cNvSpPr/>
          <p:nvPr/>
        </p:nvSpPr>
        <p:spPr>
          <a:xfrm>
            <a:off x="975360" y="4399915"/>
            <a:ext cx="5779135" cy="1718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7" name="object 7"/>
          <p:cNvSpPr/>
          <p:nvPr/>
        </p:nvSpPr>
        <p:spPr>
          <a:xfrm>
            <a:off x="7353300" y="1712595"/>
            <a:ext cx="1925320" cy="2687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GB" altLang="en-US" sz="4890">
                <a:sym typeface="+mn-ea"/>
              </a:rPr>
              <a:t>Neonatal and Infant Ward</a:t>
            </a:r>
            <a:br>
              <a:rPr lang="en-GB" altLang="en-US"/>
            </a:br>
            <a:endParaRPr lang="en-US"/>
          </a:p>
        </p:txBody>
      </p:sp>
      <p:sp>
        <p:nvSpPr>
          <p:cNvPr id="6" name="object 8"/>
          <p:cNvSpPr/>
          <p:nvPr/>
        </p:nvSpPr>
        <p:spPr>
          <a:xfrm>
            <a:off x="7758430" y="1778000"/>
            <a:ext cx="3595370" cy="26962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0" name="object 4"/>
          <p:cNvSpPr/>
          <p:nvPr/>
        </p:nvSpPr>
        <p:spPr>
          <a:xfrm>
            <a:off x="5311775" y="1778000"/>
            <a:ext cx="1824355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4" name="object 3"/>
          <p:cNvSpPr/>
          <p:nvPr/>
        </p:nvSpPr>
        <p:spPr>
          <a:xfrm>
            <a:off x="3291205" y="1778000"/>
            <a:ext cx="1397635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5" name="object 2"/>
          <p:cNvSpPr/>
          <p:nvPr/>
        </p:nvSpPr>
        <p:spPr>
          <a:xfrm>
            <a:off x="838200" y="1778000"/>
            <a:ext cx="1804670" cy="2514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 altLang="en-US"/>
              <a:t>Diagnostic Ward</a:t>
            </a:r>
            <a:endParaRPr lang="en-GB" altLang="en-US"/>
          </a:p>
        </p:txBody>
      </p:sp>
      <p:sp>
        <p:nvSpPr>
          <p:cNvPr id="4" name="object 3"/>
          <p:cNvSpPr/>
          <p:nvPr/>
        </p:nvSpPr>
        <p:spPr>
          <a:xfrm>
            <a:off x="838200" y="1691005"/>
            <a:ext cx="1845310" cy="215963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9" name="object 9"/>
          <p:cNvSpPr/>
          <p:nvPr/>
        </p:nvSpPr>
        <p:spPr>
          <a:xfrm>
            <a:off x="3110230" y="1691005"/>
            <a:ext cx="2369820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6" name="object 6"/>
          <p:cNvSpPr/>
          <p:nvPr/>
        </p:nvSpPr>
        <p:spPr>
          <a:xfrm>
            <a:off x="5897245" y="1691005"/>
            <a:ext cx="2044700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5" name="object 2"/>
          <p:cNvSpPr/>
          <p:nvPr/>
        </p:nvSpPr>
        <p:spPr>
          <a:xfrm>
            <a:off x="8374380" y="1691005"/>
            <a:ext cx="2863850" cy="21501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7" name="object 5"/>
          <p:cNvSpPr/>
          <p:nvPr/>
        </p:nvSpPr>
        <p:spPr>
          <a:xfrm>
            <a:off x="4486275" y="4402455"/>
            <a:ext cx="3220085" cy="18014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 altLang="en-US"/>
              <a:t>Diagnostic Ward</a:t>
            </a:r>
            <a:endParaRPr lang="en-GB" altLang="en-US"/>
          </a:p>
        </p:txBody>
      </p:sp>
      <p:sp>
        <p:nvSpPr>
          <p:cNvPr id="11" name="object 4"/>
          <p:cNvSpPr/>
          <p:nvPr/>
        </p:nvSpPr>
        <p:spPr>
          <a:xfrm>
            <a:off x="3764915" y="2106295"/>
            <a:ext cx="4662170" cy="26454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7" name="object 7"/>
          <p:cNvSpPr/>
          <p:nvPr/>
        </p:nvSpPr>
        <p:spPr>
          <a:xfrm>
            <a:off x="967740" y="2566670"/>
            <a:ext cx="1783080" cy="1724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8" name="object 8"/>
          <p:cNvSpPr/>
          <p:nvPr/>
        </p:nvSpPr>
        <p:spPr>
          <a:xfrm>
            <a:off x="9427210" y="2434590"/>
            <a:ext cx="1388110" cy="1989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 altLang="en-US"/>
              <a:t>Endoscopy Section</a:t>
            </a:r>
            <a:endParaRPr lang="en-GB" altLang="en-US"/>
          </a:p>
        </p:txBody>
      </p:sp>
      <p:sp>
        <p:nvSpPr>
          <p:cNvPr id="5" name="object 5"/>
          <p:cNvSpPr/>
          <p:nvPr/>
        </p:nvSpPr>
        <p:spPr>
          <a:xfrm>
            <a:off x="838200" y="1691005"/>
            <a:ext cx="2774315" cy="20866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6" name="object 6"/>
          <p:cNvSpPr/>
          <p:nvPr/>
        </p:nvSpPr>
        <p:spPr>
          <a:xfrm>
            <a:off x="4622165" y="1691005"/>
            <a:ext cx="2781300" cy="2086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4" name="object 4"/>
          <p:cNvSpPr/>
          <p:nvPr/>
        </p:nvSpPr>
        <p:spPr>
          <a:xfrm>
            <a:off x="8413750" y="1691005"/>
            <a:ext cx="2839720" cy="18929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9" name="object 9"/>
          <p:cNvSpPr/>
          <p:nvPr/>
        </p:nvSpPr>
        <p:spPr>
          <a:xfrm>
            <a:off x="1222375" y="4120515"/>
            <a:ext cx="1755140" cy="2343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0" name="object 10"/>
          <p:cNvSpPr/>
          <p:nvPr/>
        </p:nvSpPr>
        <p:spPr>
          <a:xfrm>
            <a:off x="5150485" y="4120515"/>
            <a:ext cx="1891030" cy="23342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1" name="object 11"/>
          <p:cNvSpPr/>
          <p:nvPr/>
        </p:nvSpPr>
        <p:spPr>
          <a:xfrm>
            <a:off x="9223375" y="4111625"/>
            <a:ext cx="1755775" cy="23431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 altLang="en-US"/>
              <a:t>Endoscopy Section</a:t>
            </a:r>
            <a:endParaRPr lang="en-GB" altLang="en-US"/>
          </a:p>
        </p:txBody>
      </p:sp>
      <p:sp>
        <p:nvSpPr>
          <p:cNvPr id="5" name="object 5"/>
          <p:cNvSpPr/>
          <p:nvPr/>
        </p:nvSpPr>
        <p:spPr>
          <a:xfrm>
            <a:off x="1035685" y="2476500"/>
            <a:ext cx="2014855" cy="1905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4" name="object 3"/>
          <p:cNvSpPr/>
          <p:nvPr/>
        </p:nvSpPr>
        <p:spPr>
          <a:xfrm>
            <a:off x="4908550" y="1691005"/>
            <a:ext cx="2019300" cy="1593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2" name="object 12"/>
          <p:cNvSpPr/>
          <p:nvPr/>
        </p:nvSpPr>
        <p:spPr>
          <a:xfrm>
            <a:off x="8952230" y="2690495"/>
            <a:ext cx="1953260" cy="14770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6" name="object 2"/>
          <p:cNvSpPr/>
          <p:nvPr/>
        </p:nvSpPr>
        <p:spPr>
          <a:xfrm>
            <a:off x="5104765" y="3980815"/>
            <a:ext cx="1627505" cy="21704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 altLang="en-US"/>
              <a:t>Nursing Ward</a:t>
            </a:r>
            <a:endParaRPr lang="en-GB" altLang="en-US"/>
          </a:p>
        </p:txBody>
      </p:sp>
      <p:sp>
        <p:nvSpPr>
          <p:cNvPr id="4" name="object 2"/>
          <p:cNvSpPr/>
          <p:nvPr/>
        </p:nvSpPr>
        <p:spPr>
          <a:xfrm>
            <a:off x="838200" y="1691005"/>
            <a:ext cx="2020570" cy="12954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5" name="object 3"/>
          <p:cNvSpPr/>
          <p:nvPr/>
        </p:nvSpPr>
        <p:spPr>
          <a:xfrm>
            <a:off x="5377815" y="1691005"/>
            <a:ext cx="1728470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6" name="object 4"/>
          <p:cNvSpPr/>
          <p:nvPr/>
        </p:nvSpPr>
        <p:spPr>
          <a:xfrm>
            <a:off x="9493885" y="1691005"/>
            <a:ext cx="1728470" cy="129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7" name="object 6"/>
          <p:cNvSpPr/>
          <p:nvPr/>
        </p:nvSpPr>
        <p:spPr>
          <a:xfrm>
            <a:off x="7289165" y="1691005"/>
            <a:ext cx="2007870" cy="1504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8" name="object 7"/>
          <p:cNvSpPr/>
          <p:nvPr/>
        </p:nvSpPr>
        <p:spPr>
          <a:xfrm>
            <a:off x="3103880" y="1678305"/>
            <a:ext cx="2029460" cy="1517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0" name="object 10"/>
          <p:cNvSpPr/>
          <p:nvPr/>
        </p:nvSpPr>
        <p:spPr>
          <a:xfrm>
            <a:off x="838200" y="3656330"/>
            <a:ext cx="2773680" cy="20104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9" name="object 9"/>
          <p:cNvSpPr/>
          <p:nvPr/>
        </p:nvSpPr>
        <p:spPr>
          <a:xfrm>
            <a:off x="8559165" y="3656330"/>
            <a:ext cx="2663190" cy="19989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1" name="object 8"/>
          <p:cNvSpPr/>
          <p:nvPr/>
        </p:nvSpPr>
        <p:spPr>
          <a:xfrm>
            <a:off x="5674995" y="3899535"/>
            <a:ext cx="1134110" cy="15119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 altLang="en-US"/>
              <a:t>Station Furnishing</a:t>
            </a:r>
            <a:endParaRPr lang="en-GB" altLang="en-US"/>
          </a:p>
        </p:txBody>
      </p:sp>
      <p:sp>
        <p:nvSpPr>
          <p:cNvPr id="7" name="object 7"/>
          <p:cNvSpPr/>
          <p:nvPr/>
        </p:nvSpPr>
        <p:spPr>
          <a:xfrm>
            <a:off x="838200" y="1691005"/>
            <a:ext cx="2640965" cy="19812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9" name="object 9"/>
          <p:cNvSpPr/>
          <p:nvPr/>
        </p:nvSpPr>
        <p:spPr>
          <a:xfrm>
            <a:off x="3479165" y="4411980"/>
            <a:ext cx="1865630" cy="1686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8" name="object 8"/>
          <p:cNvSpPr/>
          <p:nvPr/>
        </p:nvSpPr>
        <p:spPr>
          <a:xfrm>
            <a:off x="7276465" y="4429760"/>
            <a:ext cx="1804670" cy="1668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4" name="object 2"/>
          <p:cNvSpPr/>
          <p:nvPr/>
        </p:nvSpPr>
        <p:spPr>
          <a:xfrm>
            <a:off x="9221470" y="1692275"/>
            <a:ext cx="1979930" cy="19799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5" name="object 3"/>
          <p:cNvSpPr/>
          <p:nvPr/>
        </p:nvSpPr>
        <p:spPr>
          <a:xfrm>
            <a:off x="5645150" y="1692275"/>
            <a:ext cx="1410970" cy="19799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 altLang="en-US"/>
              <a:t>Central Laboratory</a:t>
            </a:r>
            <a:endParaRPr lang="en-GB" altLang="en-US"/>
          </a:p>
        </p:txBody>
      </p:sp>
      <p:sp>
        <p:nvSpPr>
          <p:cNvPr id="4" name="object 2"/>
          <p:cNvSpPr/>
          <p:nvPr/>
        </p:nvSpPr>
        <p:spPr>
          <a:xfrm>
            <a:off x="838200" y="1691005"/>
            <a:ext cx="1950720" cy="146304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5" name="object 3"/>
          <p:cNvSpPr/>
          <p:nvPr/>
        </p:nvSpPr>
        <p:spPr>
          <a:xfrm>
            <a:off x="9403080" y="1691005"/>
            <a:ext cx="1950720" cy="1463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6" name="object 6"/>
          <p:cNvSpPr/>
          <p:nvPr/>
        </p:nvSpPr>
        <p:spPr>
          <a:xfrm>
            <a:off x="3319145" y="1691005"/>
            <a:ext cx="2462530" cy="163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7" name="object 5"/>
          <p:cNvSpPr/>
          <p:nvPr/>
        </p:nvSpPr>
        <p:spPr>
          <a:xfrm>
            <a:off x="7082155" y="1691005"/>
            <a:ext cx="1289050" cy="18713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8" name="object 7"/>
          <p:cNvSpPr/>
          <p:nvPr/>
        </p:nvSpPr>
        <p:spPr>
          <a:xfrm>
            <a:off x="2788920" y="3912870"/>
            <a:ext cx="2736850" cy="20529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9" name="object 4"/>
          <p:cNvSpPr/>
          <p:nvPr/>
        </p:nvSpPr>
        <p:spPr>
          <a:xfrm>
            <a:off x="8225155" y="3912870"/>
            <a:ext cx="1177925" cy="14401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 altLang="en-US"/>
              <a:t>Central Sterilization Section</a:t>
            </a:r>
            <a:endParaRPr lang="en-GB" altLang="en-US"/>
          </a:p>
        </p:txBody>
      </p:sp>
      <p:sp>
        <p:nvSpPr>
          <p:cNvPr id="6" name="object 6"/>
          <p:cNvSpPr/>
          <p:nvPr/>
        </p:nvSpPr>
        <p:spPr>
          <a:xfrm>
            <a:off x="838200" y="1691005"/>
            <a:ext cx="1951355" cy="146685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7" name="object 7"/>
          <p:cNvSpPr/>
          <p:nvPr/>
        </p:nvSpPr>
        <p:spPr>
          <a:xfrm>
            <a:off x="3715385" y="1691005"/>
            <a:ext cx="1955800" cy="1466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8" name="object 8"/>
          <p:cNvSpPr/>
          <p:nvPr/>
        </p:nvSpPr>
        <p:spPr>
          <a:xfrm>
            <a:off x="6496685" y="1691005"/>
            <a:ext cx="1954530" cy="1466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0" name="object 10"/>
          <p:cNvSpPr/>
          <p:nvPr/>
        </p:nvSpPr>
        <p:spPr>
          <a:xfrm>
            <a:off x="9311005" y="1705610"/>
            <a:ext cx="1934845" cy="14522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9" name="object 9"/>
          <p:cNvSpPr/>
          <p:nvPr/>
        </p:nvSpPr>
        <p:spPr>
          <a:xfrm>
            <a:off x="4711065" y="3740785"/>
            <a:ext cx="2769235" cy="2076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GB" altLang="en-US"/>
              <a:t>Surgery Ward: </a:t>
            </a:r>
            <a:r>
              <a:rPr lang="en-GB" altLang="en-US" sz="2220"/>
              <a:t>Consisting of 1 x Septic and 4 x Aseptic Operating Theatres.</a:t>
            </a:r>
            <a:endParaRPr lang="en-GB" altLang="en-US" sz="2220"/>
          </a:p>
        </p:txBody>
      </p:sp>
      <p:sp>
        <p:nvSpPr>
          <p:cNvPr id="4" name="object 2"/>
          <p:cNvSpPr/>
          <p:nvPr/>
        </p:nvSpPr>
        <p:spPr>
          <a:xfrm>
            <a:off x="575310" y="2051685"/>
            <a:ext cx="1950720" cy="146304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5" name="object 3"/>
          <p:cNvSpPr/>
          <p:nvPr/>
        </p:nvSpPr>
        <p:spPr>
          <a:xfrm>
            <a:off x="2933700" y="2051685"/>
            <a:ext cx="1950720" cy="1463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7" name="object 7"/>
          <p:cNvSpPr/>
          <p:nvPr/>
        </p:nvSpPr>
        <p:spPr>
          <a:xfrm>
            <a:off x="5292090" y="2062480"/>
            <a:ext cx="1935480" cy="14522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8" name="object 8"/>
          <p:cNvSpPr/>
          <p:nvPr/>
        </p:nvSpPr>
        <p:spPr>
          <a:xfrm>
            <a:off x="7639050" y="2062480"/>
            <a:ext cx="1936115" cy="14522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6" name="object 4"/>
          <p:cNvSpPr/>
          <p:nvPr/>
        </p:nvSpPr>
        <p:spPr>
          <a:xfrm>
            <a:off x="9976485" y="2062480"/>
            <a:ext cx="1955800" cy="1466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9" name="object 5"/>
          <p:cNvSpPr/>
          <p:nvPr/>
        </p:nvSpPr>
        <p:spPr>
          <a:xfrm>
            <a:off x="575310" y="4212590"/>
            <a:ext cx="3055620" cy="1466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0" name="object 10"/>
          <p:cNvSpPr/>
          <p:nvPr/>
        </p:nvSpPr>
        <p:spPr>
          <a:xfrm>
            <a:off x="4768215" y="4212590"/>
            <a:ext cx="2099310" cy="10655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2" name="object 7"/>
          <p:cNvSpPr/>
          <p:nvPr/>
        </p:nvSpPr>
        <p:spPr>
          <a:xfrm>
            <a:off x="8005445" y="4202430"/>
            <a:ext cx="3926840" cy="14770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GB" altLang="en-US"/>
              <a:t>Surgery Ward: </a:t>
            </a:r>
            <a:endParaRPr lang="en-GB" altLang="en-US" sz="2220"/>
          </a:p>
        </p:txBody>
      </p:sp>
      <p:sp>
        <p:nvSpPr>
          <p:cNvPr id="3" name="object 6"/>
          <p:cNvSpPr/>
          <p:nvPr/>
        </p:nvSpPr>
        <p:spPr>
          <a:xfrm>
            <a:off x="666115" y="2038350"/>
            <a:ext cx="1954530" cy="146685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1" name="object 2"/>
          <p:cNvSpPr/>
          <p:nvPr/>
        </p:nvSpPr>
        <p:spPr>
          <a:xfrm>
            <a:off x="3287395" y="2042160"/>
            <a:ext cx="1950720" cy="1463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3" name="object 3"/>
          <p:cNvSpPr/>
          <p:nvPr/>
        </p:nvSpPr>
        <p:spPr>
          <a:xfrm>
            <a:off x="5866130" y="2038350"/>
            <a:ext cx="3901440" cy="1463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4" name="object 4"/>
          <p:cNvSpPr/>
          <p:nvPr/>
        </p:nvSpPr>
        <p:spPr>
          <a:xfrm>
            <a:off x="10395585" y="2042160"/>
            <a:ext cx="1463040" cy="1950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5" name="object 9"/>
          <p:cNvSpPr/>
          <p:nvPr/>
        </p:nvSpPr>
        <p:spPr>
          <a:xfrm>
            <a:off x="2822575" y="4095115"/>
            <a:ext cx="5925185" cy="22167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sz="4890" spc="-5" dirty="0">
                <a:latin typeface="+mj-ea"/>
                <a:cs typeface="+mj-ea"/>
                <a:sym typeface="+mn-ea"/>
              </a:rPr>
              <a:t>Anesthesia Recovery</a:t>
            </a:r>
            <a:r>
              <a:rPr sz="4890" spc="10" dirty="0">
                <a:latin typeface="+mj-ea"/>
                <a:cs typeface="+mj-ea"/>
                <a:sym typeface="+mn-ea"/>
              </a:rPr>
              <a:t> </a:t>
            </a:r>
            <a:r>
              <a:rPr sz="4890" spc="-5" dirty="0">
                <a:latin typeface="+mj-ea"/>
                <a:cs typeface="+mj-ea"/>
                <a:sym typeface="+mn-ea"/>
              </a:rPr>
              <a:t>Room</a:t>
            </a:r>
            <a:br>
              <a:rPr>
                <a:latin typeface="Times New Roman" panose="02020603050405020304"/>
                <a:cs typeface="Times New Roman" panose="02020603050405020304"/>
              </a:rPr>
            </a:br>
            <a:endParaRPr lang="en-US"/>
          </a:p>
        </p:txBody>
      </p:sp>
      <p:sp>
        <p:nvSpPr>
          <p:cNvPr id="7" name="object 7"/>
          <p:cNvSpPr/>
          <p:nvPr/>
        </p:nvSpPr>
        <p:spPr>
          <a:xfrm>
            <a:off x="838200" y="2385695"/>
            <a:ext cx="2781935" cy="20866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8" name="object 8"/>
          <p:cNvSpPr/>
          <p:nvPr/>
        </p:nvSpPr>
        <p:spPr>
          <a:xfrm>
            <a:off x="4615180" y="2385695"/>
            <a:ext cx="2783840" cy="2086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9" name="object 9"/>
          <p:cNvSpPr/>
          <p:nvPr/>
        </p:nvSpPr>
        <p:spPr>
          <a:xfrm>
            <a:off x="8394065" y="2385695"/>
            <a:ext cx="2959735" cy="2219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 altLang="en-US"/>
              <a:t>Intensive Care Unit</a:t>
            </a:r>
            <a:endParaRPr lang="en-GB" altLang="en-US"/>
          </a:p>
        </p:txBody>
      </p:sp>
      <p:sp>
        <p:nvSpPr>
          <p:cNvPr id="7" name="object 7"/>
          <p:cNvSpPr/>
          <p:nvPr/>
        </p:nvSpPr>
        <p:spPr>
          <a:xfrm>
            <a:off x="659130" y="2385695"/>
            <a:ext cx="2781935" cy="20866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8" name="object 8"/>
          <p:cNvSpPr/>
          <p:nvPr/>
        </p:nvSpPr>
        <p:spPr>
          <a:xfrm>
            <a:off x="3441065" y="2390775"/>
            <a:ext cx="2769235" cy="2076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4" name="object 2"/>
          <p:cNvSpPr/>
          <p:nvPr/>
        </p:nvSpPr>
        <p:spPr>
          <a:xfrm>
            <a:off x="6210300" y="2390775"/>
            <a:ext cx="2787650" cy="2089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5" name="object 3"/>
          <p:cNvSpPr/>
          <p:nvPr/>
        </p:nvSpPr>
        <p:spPr>
          <a:xfrm>
            <a:off x="8997950" y="2390775"/>
            <a:ext cx="2787650" cy="2089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 altLang="en-US"/>
              <a:t>X - Ray Department</a:t>
            </a:r>
            <a:endParaRPr lang="en-GB" altLang="en-US"/>
          </a:p>
        </p:txBody>
      </p:sp>
      <p:sp>
        <p:nvSpPr>
          <p:cNvPr id="5" name="object 5"/>
          <p:cNvSpPr/>
          <p:nvPr/>
        </p:nvSpPr>
        <p:spPr>
          <a:xfrm>
            <a:off x="4145280" y="1777365"/>
            <a:ext cx="3901440" cy="146304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4" name="object 4"/>
          <p:cNvSpPr/>
          <p:nvPr/>
        </p:nvSpPr>
        <p:spPr>
          <a:xfrm>
            <a:off x="9403080" y="4216400"/>
            <a:ext cx="1950720" cy="1463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6" name="object 2"/>
          <p:cNvSpPr/>
          <p:nvPr/>
        </p:nvSpPr>
        <p:spPr>
          <a:xfrm>
            <a:off x="838200" y="1777365"/>
            <a:ext cx="2755265" cy="2065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7" name="object 3"/>
          <p:cNvSpPr/>
          <p:nvPr/>
        </p:nvSpPr>
        <p:spPr>
          <a:xfrm>
            <a:off x="8616950" y="1789430"/>
            <a:ext cx="2736850" cy="20529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8" name="object 3"/>
          <p:cNvSpPr/>
          <p:nvPr/>
        </p:nvSpPr>
        <p:spPr>
          <a:xfrm>
            <a:off x="1210945" y="4216400"/>
            <a:ext cx="2010410" cy="21628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9" name="object 2"/>
          <p:cNvSpPr/>
          <p:nvPr/>
        </p:nvSpPr>
        <p:spPr>
          <a:xfrm>
            <a:off x="4909185" y="3599815"/>
            <a:ext cx="2019935" cy="26962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 altLang="en-US"/>
              <a:t>Gynaecology Ward</a:t>
            </a:r>
            <a:endParaRPr lang="en-GB" altLang="en-US"/>
          </a:p>
        </p:txBody>
      </p:sp>
      <p:sp>
        <p:nvSpPr>
          <p:cNvPr id="7" name="object 7"/>
          <p:cNvSpPr/>
          <p:nvPr/>
        </p:nvSpPr>
        <p:spPr>
          <a:xfrm>
            <a:off x="377190" y="1938020"/>
            <a:ext cx="2000885" cy="212598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8" name="object 8"/>
          <p:cNvSpPr/>
          <p:nvPr/>
        </p:nvSpPr>
        <p:spPr>
          <a:xfrm>
            <a:off x="2691765" y="1938020"/>
            <a:ext cx="2783840" cy="2086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4" name="object 8"/>
          <p:cNvSpPr/>
          <p:nvPr/>
        </p:nvSpPr>
        <p:spPr>
          <a:xfrm>
            <a:off x="5802630" y="1991995"/>
            <a:ext cx="2930525" cy="1978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9" name="object 9"/>
          <p:cNvSpPr/>
          <p:nvPr/>
        </p:nvSpPr>
        <p:spPr>
          <a:xfrm>
            <a:off x="9060180" y="2044700"/>
            <a:ext cx="2740025" cy="19799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5" name="object 5"/>
          <p:cNvSpPr/>
          <p:nvPr/>
        </p:nvSpPr>
        <p:spPr>
          <a:xfrm>
            <a:off x="377190" y="4648200"/>
            <a:ext cx="2063750" cy="15481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6" name="object 7"/>
          <p:cNvSpPr/>
          <p:nvPr/>
        </p:nvSpPr>
        <p:spPr>
          <a:xfrm>
            <a:off x="3449320" y="4648200"/>
            <a:ext cx="1475105" cy="15500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0" name="object 10"/>
          <p:cNvSpPr/>
          <p:nvPr/>
        </p:nvSpPr>
        <p:spPr>
          <a:xfrm>
            <a:off x="5802630" y="4308475"/>
            <a:ext cx="1812290" cy="22821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1" name="object 11"/>
          <p:cNvSpPr/>
          <p:nvPr/>
        </p:nvSpPr>
        <p:spPr>
          <a:xfrm>
            <a:off x="7959090" y="4282440"/>
            <a:ext cx="3115310" cy="23342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 altLang="en-US"/>
              <a:t>Gynaecology Ward</a:t>
            </a:r>
            <a:endParaRPr lang="en-GB" altLang="en-US"/>
          </a:p>
        </p:txBody>
      </p:sp>
      <p:sp>
        <p:nvSpPr>
          <p:cNvPr id="4" name="object 2"/>
          <p:cNvSpPr/>
          <p:nvPr/>
        </p:nvSpPr>
        <p:spPr>
          <a:xfrm>
            <a:off x="838200" y="1850390"/>
            <a:ext cx="2023745" cy="269875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5" name="object 3"/>
          <p:cNvSpPr/>
          <p:nvPr/>
        </p:nvSpPr>
        <p:spPr>
          <a:xfrm>
            <a:off x="3835400" y="1852930"/>
            <a:ext cx="1661160" cy="2696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6" name="object 4"/>
          <p:cNvSpPr/>
          <p:nvPr/>
        </p:nvSpPr>
        <p:spPr>
          <a:xfrm>
            <a:off x="6463665" y="1850390"/>
            <a:ext cx="1429385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7" name="object 6"/>
          <p:cNvSpPr/>
          <p:nvPr/>
        </p:nvSpPr>
        <p:spPr>
          <a:xfrm>
            <a:off x="8856980" y="1852930"/>
            <a:ext cx="1159510" cy="15481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</Words>
  <Application>WPS Presentation</Application>
  <PresentationFormat>Widescreen</PresentationFormat>
  <Paragraphs>40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Times New Roman</vt:lpstr>
      <vt:lpstr>Arial Black</vt:lpstr>
      <vt:lpstr>Times New Roman</vt:lpstr>
      <vt:lpstr>Office Theme</vt:lpstr>
      <vt:lpstr>PowerPoint 演示文稿</vt:lpstr>
      <vt:lpstr>PowerPoint 演示文稿</vt:lpstr>
      <vt:lpstr>PowerPoint 演示文稿</vt:lpstr>
      <vt:lpstr>Surgery Ward: Consisting of 1 x Septic and 4 x Aseptic Operating Theatres.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Dugsta</cp:lastModifiedBy>
  <cp:revision>6</cp:revision>
  <dcterms:created xsi:type="dcterms:W3CDTF">2021-02-26T08:56:52Z</dcterms:created>
  <dcterms:modified xsi:type="dcterms:W3CDTF">2021-03-01T10:09:58Z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1033-11.2.0.9984</vt:lpwstr>
  </property>
</Properties>
</file>