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08E03-1849-4086-A4B0-A3CD97480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CAMAIEU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12DD82-1E77-4D0B-A58E-D903B5E98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 dirty="0" err="1"/>
              <a:t>Clothing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06783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1357618F-EE9E-42A1-91ED-8E74E290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27" y="1247835"/>
            <a:ext cx="2781947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DF36CD9-19C8-4C2F-A9A2-7CDB3564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27" y="1247835"/>
            <a:ext cx="2781947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, letto&#10;&#10;Descrizione generata automaticamente">
            <a:extLst>
              <a:ext uri="{FF2B5EF4-FFF2-40B4-BE49-F238E27FC236}">
                <a16:creationId xmlns:a16="http://schemas.microsoft.com/office/drawing/2014/main" id="{A3550EC9-7BEB-43C4-8CD7-981929A3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44" y="1247835"/>
            <a:ext cx="3155914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, pavimento&#10;&#10;Descrizione generata automaticamente">
            <a:extLst>
              <a:ext uri="{FF2B5EF4-FFF2-40B4-BE49-F238E27FC236}">
                <a16:creationId xmlns:a16="http://schemas.microsoft.com/office/drawing/2014/main" id="{821DE4F4-4B20-435C-AB9F-C2D9C62B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27" y="1247835"/>
            <a:ext cx="2781947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6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rosso, interni&#10;&#10;Descrizione generata automaticamente">
            <a:extLst>
              <a:ext uri="{FF2B5EF4-FFF2-40B4-BE49-F238E27FC236}">
                <a16:creationId xmlns:a16="http://schemas.microsoft.com/office/drawing/2014/main" id="{B1CABCE9-DEC6-4B20-966B-B1429C0D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77" y="1247835"/>
            <a:ext cx="4848447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persona, calzoni, scarpe, piedi&#10;&#10;Descrizione generata automaticamente">
            <a:extLst>
              <a:ext uri="{FF2B5EF4-FFF2-40B4-BE49-F238E27FC236}">
                <a16:creationId xmlns:a16="http://schemas.microsoft.com/office/drawing/2014/main" id="{462537C2-CC05-415A-8263-7AC4B141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67" y="1247835"/>
            <a:ext cx="279106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59E5A7-790F-4AA5-9EB4-58C25917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90" y="1247835"/>
            <a:ext cx="2727221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interni, articoli, parecchi&#10;&#10;Descrizione generata automaticamente">
            <a:extLst>
              <a:ext uri="{FF2B5EF4-FFF2-40B4-BE49-F238E27FC236}">
                <a16:creationId xmlns:a16="http://schemas.microsoft.com/office/drawing/2014/main" id="{90E9BD7B-E368-45C1-B04F-24963254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30" y="1247835"/>
            <a:ext cx="2736342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21841AF3-83EF-48F7-89AC-B88780ED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30" y="1247835"/>
            <a:ext cx="2736342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6BFEE921-C830-4E18-846D-5091A13C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30" y="1247835"/>
            <a:ext cx="2736342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calzoni&#10;&#10;Descrizione generata automaticamente">
            <a:extLst>
              <a:ext uri="{FF2B5EF4-FFF2-40B4-BE49-F238E27FC236}">
                <a16:creationId xmlns:a16="http://schemas.microsoft.com/office/drawing/2014/main" id="{C79A3D02-DFFB-44DF-B48A-FA09F55D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2901D3-3811-4C5A-AE6C-8F08A7D1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30" y="1247835"/>
            <a:ext cx="2736342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522037CF-9AFA-4BF0-AE8B-95EC6FFD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66" y="1247835"/>
            <a:ext cx="3923070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E4B33C-5755-4CA3-B70E-D39A2AB7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abbigliamento, persona, calzoni&#10;&#10;Descrizione generata automaticamente">
            <a:extLst>
              <a:ext uri="{FF2B5EF4-FFF2-40B4-BE49-F238E27FC236}">
                <a16:creationId xmlns:a16="http://schemas.microsoft.com/office/drawing/2014/main" id="{9B429DF9-0FC5-4C90-892B-F2CDC6A9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, bianco, arighe, abiti&#10;&#10;Descrizione generata automaticamente">
            <a:extLst>
              <a:ext uri="{FF2B5EF4-FFF2-40B4-BE49-F238E27FC236}">
                <a16:creationId xmlns:a16="http://schemas.microsoft.com/office/drawing/2014/main" id="{501256AC-56A7-44A2-9F38-80D9D216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, abbigliamento, panno, calzoni&#10;&#10;Descrizione generata automaticamente">
            <a:extLst>
              <a:ext uri="{FF2B5EF4-FFF2-40B4-BE49-F238E27FC236}">
                <a16:creationId xmlns:a16="http://schemas.microsoft.com/office/drawing/2014/main" id="{3BEC7160-A8CA-489C-8C04-820C132E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59FBC6B4-2C3C-4773-BCA8-34B4B025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8" y="1247835"/>
            <a:ext cx="277282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abbigliamento, interni&#10;&#10;Descrizione generata automaticamente">
            <a:extLst>
              <a:ext uri="{FF2B5EF4-FFF2-40B4-BE49-F238E27FC236}">
                <a16:creationId xmlns:a16="http://schemas.microsoft.com/office/drawing/2014/main" id="{9F85169C-F816-470E-8CE2-F70F4C8A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27" y="1247835"/>
            <a:ext cx="2781947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8906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0</TotalTime>
  <Words>2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Raccolta</vt:lpstr>
      <vt:lpstr>CAMAIEU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CAMAIEU</dc:title>
  <dc:creator>Roberto Ceruti</dc:creator>
  <cp:lastModifiedBy>Roberto Ceruti</cp:lastModifiedBy>
  <cp:revision>3</cp:revision>
  <dcterms:created xsi:type="dcterms:W3CDTF">2021-04-08T18:53:22Z</dcterms:created>
  <dcterms:modified xsi:type="dcterms:W3CDTF">2021-04-09T06:22:30Z</dcterms:modified>
</cp:coreProperties>
</file>