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_rels/presentation.xml.rels" ContentType="application/vnd.openxmlformats-package.relationships+xml"/>
  <Override PartName="/ppt/media/image9.png" ContentType="image/png"/>
  <Override PartName="/ppt/media/image12.jpeg" ContentType="image/jpeg"/>
  <Override PartName="/ppt/media/image11.png" ContentType="image/png"/>
  <Override PartName="/ppt/media/image16.jpeg" ContentType="image/jpeg"/>
  <Override PartName="/ppt/media/image15.jpeg" ContentType="image/jpeg"/>
  <Override PartName="/ppt/media/image14.jpeg" ContentType="image/jpeg"/>
  <Override PartName="/ppt/media/image2.png" ContentType="image/png"/>
  <Override PartName="/ppt/media/image1.png" ContentType="image/png"/>
  <Override PartName="/ppt/media/image3.png" ContentType="image/png"/>
  <Override PartName="/ppt/media/image4.png" ContentType="image/png"/>
  <Override PartName="/ppt/media/image13.jpeg" ContentType="image/jpeg"/>
  <Override PartName="/ppt/media/image8.jpeg" ContentType="image/jpeg"/>
  <Override PartName="/ppt/media/image5.png" ContentType="image/png"/>
  <Override PartName="/ppt/media/image10.png" ContentType="image/png"/>
  <Override PartName="/ppt/media/image6.png" ContentType="image/png"/>
  <Override PartName="/ppt/media/image7.jpeg" ContentType="image/jpeg"/>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_rels/slideLayout22.xml.rels" ContentType="application/vnd.openxmlformats-package.relationships+xml"/>
  <Override PartName="/ppt/slideLayouts/_rels/slideLayout7.xml.rels" ContentType="application/vnd.openxmlformats-package.relationships+xml"/>
  <Override PartName="/ppt/slideLayouts/_rels/slideLayout4.xml.rels" ContentType="application/vnd.openxmlformats-package.relationships+xml"/>
  <Override PartName="/ppt/slideLayouts/_rels/slideLayout17.xml.rels" ContentType="application/vnd.openxmlformats-package.relationships+xml"/>
  <Override PartName="/ppt/slideLayouts/_rels/slideLayout19.xml.rels" ContentType="application/vnd.openxmlformats-package.relationships+xml"/>
  <Override PartName="/ppt/slideLayouts/_rels/slideLayout21.xml.rels" ContentType="application/vnd.openxmlformats-package.relationships+xml"/>
  <Override PartName="/ppt/slideLayouts/_rels/slideLayout6.xml.rels" ContentType="application/vnd.openxmlformats-package.relationships+xml"/>
  <Override PartName="/ppt/slideLayouts/_rels/slideLayout3.xml.rels" ContentType="application/vnd.openxmlformats-package.relationships+xml"/>
  <Override PartName="/ppt/slideLayouts/_rels/slideLayout16.xml.rels" ContentType="application/vnd.openxmlformats-package.relationships+xml"/>
  <Override PartName="/ppt/slideLayouts/_rels/slideLayout18.xml.rels" ContentType="application/vnd.openxmlformats-package.relationships+xml"/>
  <Override PartName="/ppt/slideLayouts/_rels/slideLayout5.xml.rels" ContentType="application/vnd.openxmlformats-package.relationships+xml"/>
  <Override PartName="/ppt/slideLayouts/_rels/slideLayout13.xml.rels" ContentType="application/vnd.openxmlformats-package.relationships+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1.xml.rels" ContentType="application/vnd.openxmlformats-package.relationships+xml"/>
  <Override PartName="/ppt/slideLayouts/_rels/slideLayout14.xml.rels" ContentType="application/vnd.openxmlformats-package.relationships+xml"/>
  <Override PartName="/ppt/slideLayouts/_rels/slideLayout10.xml.rels" ContentType="application/vnd.openxmlformats-package.relationships+xml"/>
  <Override PartName="/ppt/slideLayouts/_rels/slideLayout24.xml.rels" ContentType="application/vnd.openxmlformats-package.relationships+xml"/>
  <Override PartName="/ppt/slideLayouts/_rels/slideLayout9.xml.rels" ContentType="application/vnd.openxmlformats-package.relationships+xml"/>
  <Override PartName="/ppt/slideLayouts/_rels/slideLayout23.xml.rels" ContentType="application/vnd.openxmlformats-package.relationships+xml"/>
  <Override PartName="/ppt/slideLayouts/_rels/slideLayout8.xml.rels" ContentType="application/vnd.openxmlformats-package.relationships+xml"/>
  <Override PartName="/ppt/slideLayouts/_rels/slideLayout15.xml.rels" ContentType="application/vnd.openxmlformats-package.relationships+xml"/>
  <Override PartName="/ppt/slideLayouts/_rels/slideLayout2.xml.rels" ContentType="application/vnd.openxmlformats-package.relationships+xml"/>
  <Override PartName="/ppt/slideLayouts/_rels/slideLayout20.xml.rels" ContentType="application/vnd.openxmlformats-package.relationships+xml"/>
  <Override PartName="/ppt/slideLayouts/slideLayout6.xml" ContentType="application/vnd.openxmlformats-officedocument.presentationml.slideLayout+xml"/>
  <Override PartName="/ppt/slideLayouts/slideLayout24.xml" ContentType="application/vnd.openxmlformats-officedocument.presentationml.slideLayout+xml"/>
  <Override PartName="/ppt/slideLayouts/slideLayout5.xml" ContentType="application/vnd.openxmlformats-officedocument.presentationml.slideLayout+xml"/>
  <Override PartName="/ppt/slideLayouts/slideLayout23.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3.xml" ContentType="application/vnd.openxmlformats-officedocument.presentationml.slideLayout+xml"/>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4.xml" ContentType="application/vnd.openxmlformats-officedocument.presentationml.slideLayout+xml"/>
  <Override PartName="/ppt/slideLayouts/slideLayout22.xml" ContentType="application/vnd.openxmlformats-officedocument.presentationml.slideLayout+xml"/>
  <Override PartName="/ppt/presProps.xml" ContentType="application/vnd.openxmlformats-officedocument.presentationml.presProps+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8.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_rels/slide10.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3.xml.rels" ContentType="application/vnd.openxmlformats-package.relationships+xml"/>
  <Override PartName="/ppt/slides/_rels/slide5.xml.rels" ContentType="application/vnd.openxmlformats-package.relationships+xml"/>
  <Override PartName="/ppt/slides/_rels/slide13.xml.rels" ContentType="application/vnd.openxmlformats-package.relationships+xml"/>
  <Override PartName="/ppt/slides/_rels/slide16.xml.rels" ContentType="application/vnd.openxmlformats-package.relationships+xml"/>
  <Override PartName="/ppt/slides/_rels/slide12.xml.rels" ContentType="application/vnd.openxmlformats-package.relationships+xml"/>
  <Override PartName="/ppt/slides/_rels/slide15.xml.rels" ContentType="application/vnd.openxmlformats-package.relationships+xml"/>
  <Override PartName="/ppt/slides/_rels/slide9.xml.rels" ContentType="application/vnd.openxmlformats-package.relationships+xml"/>
  <Override PartName="/ppt/slides/_rels/slide11.xml.rels" ContentType="application/vnd.openxmlformats-package.relationships+xml"/>
  <Override PartName="/ppt/slides/_rels/slide14.xml.rels" ContentType="application/vnd.openxmlformats-package.relationships+xml"/>
  <Override PartName="/ppt/slides/_rels/slide8.xml.rels" ContentType="application/vnd.openxmlformats-package.relationships+xml"/>
  <Override PartName="/ppt/slides/_rels/slide18.xml.rels" ContentType="application/vnd.openxmlformats-package.relationships+xml"/>
  <Override PartName="/ppt/slides/_rels/slide17.xml.rels" ContentType="application/vnd.openxmlformats-package.relationships+xml"/>
  <Override PartName="/ppt/slides/_rels/slide1.xml.rels" ContentType="application/vnd.openxmlformats-package.relationships+xml"/>
  <Override PartName="/ppt/slides/_rels/slide4.xml.rels" ContentType="application/vnd.openxmlformats-package.relationships+xml"/>
  <Override PartName="/ppt/slides/_rels/slide2.xml.rels" ContentType="application/vnd.openxmlformats-package.relationships+xml"/>
  <Override PartName="/ppt/slides/slide16.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Lst>
  <p:sldSz cx="12192000" cy="6858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1"/>
          </p:nvPr>
        </p:nvSpPr>
        <p:spPr/>
        <p:txBody>
          <a:bodyPr/>
          <a:p>
            <a:fld id="{51AA4AAE-1353-4DBF-94CB-D899271EF2B4}" type="slidenum">
              <a:t>&lt;#&gt;</a:t>
            </a:fld>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1141560" y="618480"/>
            <a:ext cx="9905400" cy="1477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21" name="PlaceHolder 2"/>
          <p:cNvSpPr>
            <a:spLocks noGrp="1"/>
          </p:cNvSpPr>
          <p:nvPr>
            <p:ph/>
          </p:nvPr>
        </p:nvSpPr>
        <p:spPr>
          <a:xfrm>
            <a:off x="1141560" y="2249640"/>
            <a:ext cx="9905400" cy="1688760"/>
          </a:xfrm>
          <a:prstGeom prst="rect">
            <a:avLst/>
          </a:prstGeom>
          <a:noFill/>
          <a:ln w="0">
            <a:noFill/>
          </a:ln>
        </p:spPr>
        <p:txBody>
          <a:bodyPr lIns="0" rIns="0" tIns="0" bIns="0" anchor="t">
            <a:normAutofit/>
          </a:bodyPr>
          <a:p>
            <a:endParaRPr b="0" lang="en-US" sz="3200" spc="-1" strike="noStrike">
              <a:latin typeface="Arial"/>
            </a:endParaRPr>
          </a:p>
        </p:txBody>
      </p:sp>
      <p:sp>
        <p:nvSpPr>
          <p:cNvPr id="122" name="PlaceHolder 3"/>
          <p:cNvSpPr>
            <a:spLocks noGrp="1"/>
          </p:cNvSpPr>
          <p:nvPr>
            <p:ph/>
          </p:nvPr>
        </p:nvSpPr>
        <p:spPr>
          <a:xfrm>
            <a:off x="1141560" y="4099320"/>
            <a:ext cx="9905400" cy="1688760"/>
          </a:xfrm>
          <a:prstGeom prst="rect">
            <a:avLst/>
          </a:prstGeom>
          <a:noFill/>
          <a:ln w="0">
            <a:noFill/>
          </a:ln>
        </p:spPr>
        <p:txBody>
          <a:bodyPr lIns="0" rIns="0" tIns="0" bIns="0" anchor="t">
            <a:normAutofit/>
          </a:bodyPr>
          <a:p>
            <a:endParaRPr b="0" lang="en-US" sz="3200" spc="-1" strike="noStrike">
              <a:latin typeface="Arial"/>
            </a:endParaRPr>
          </a:p>
        </p:txBody>
      </p:sp>
      <p:sp>
        <p:nvSpPr>
          <p:cNvPr id="5" name="PlaceHolder 4"/>
          <p:cNvSpPr>
            <a:spLocks noGrp="1"/>
          </p:cNvSpPr>
          <p:nvPr>
            <p:ph type="sldNum" idx="1"/>
          </p:nvPr>
        </p:nvSpPr>
        <p:spPr/>
        <p:txBody>
          <a:bodyPr/>
          <a:p>
            <a:fld id="{0DBCE744-20EA-4CBF-84B1-740DDC55FE2D}" type="slidenum">
              <a:t>&lt;#&gt;</a:t>
            </a:fld>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1141560" y="618480"/>
            <a:ext cx="9905400" cy="1477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24" name="PlaceHolder 2"/>
          <p:cNvSpPr>
            <a:spLocks noGrp="1"/>
          </p:cNvSpPr>
          <p:nvPr>
            <p:ph/>
          </p:nvPr>
        </p:nvSpPr>
        <p:spPr>
          <a:xfrm>
            <a:off x="1141560" y="2249640"/>
            <a:ext cx="4833720" cy="1688760"/>
          </a:xfrm>
          <a:prstGeom prst="rect">
            <a:avLst/>
          </a:prstGeom>
          <a:noFill/>
          <a:ln w="0">
            <a:noFill/>
          </a:ln>
        </p:spPr>
        <p:txBody>
          <a:bodyPr lIns="0" rIns="0" tIns="0" bIns="0" anchor="t">
            <a:normAutofit/>
          </a:bodyPr>
          <a:p>
            <a:endParaRPr b="0" lang="en-US" sz="3200" spc="-1" strike="noStrike">
              <a:latin typeface="Arial"/>
            </a:endParaRPr>
          </a:p>
        </p:txBody>
      </p:sp>
      <p:sp>
        <p:nvSpPr>
          <p:cNvPr id="125" name="PlaceHolder 3"/>
          <p:cNvSpPr>
            <a:spLocks noGrp="1"/>
          </p:cNvSpPr>
          <p:nvPr>
            <p:ph/>
          </p:nvPr>
        </p:nvSpPr>
        <p:spPr>
          <a:xfrm>
            <a:off x="6217200" y="2249640"/>
            <a:ext cx="4833720" cy="1688760"/>
          </a:xfrm>
          <a:prstGeom prst="rect">
            <a:avLst/>
          </a:prstGeom>
          <a:noFill/>
          <a:ln w="0">
            <a:noFill/>
          </a:ln>
        </p:spPr>
        <p:txBody>
          <a:bodyPr lIns="0" rIns="0" tIns="0" bIns="0" anchor="t">
            <a:normAutofit/>
          </a:bodyPr>
          <a:p>
            <a:endParaRPr b="0" lang="en-US" sz="3200" spc="-1" strike="noStrike">
              <a:latin typeface="Arial"/>
            </a:endParaRPr>
          </a:p>
        </p:txBody>
      </p:sp>
      <p:sp>
        <p:nvSpPr>
          <p:cNvPr id="126" name="PlaceHolder 4"/>
          <p:cNvSpPr>
            <a:spLocks noGrp="1"/>
          </p:cNvSpPr>
          <p:nvPr>
            <p:ph/>
          </p:nvPr>
        </p:nvSpPr>
        <p:spPr>
          <a:xfrm>
            <a:off x="1141560" y="4099320"/>
            <a:ext cx="4833720" cy="1688760"/>
          </a:xfrm>
          <a:prstGeom prst="rect">
            <a:avLst/>
          </a:prstGeom>
          <a:noFill/>
          <a:ln w="0">
            <a:noFill/>
          </a:ln>
        </p:spPr>
        <p:txBody>
          <a:bodyPr lIns="0" rIns="0" tIns="0" bIns="0" anchor="t">
            <a:normAutofit/>
          </a:bodyPr>
          <a:p>
            <a:endParaRPr b="0" lang="en-US" sz="3200" spc="-1" strike="noStrike">
              <a:latin typeface="Arial"/>
            </a:endParaRPr>
          </a:p>
        </p:txBody>
      </p:sp>
      <p:sp>
        <p:nvSpPr>
          <p:cNvPr id="127" name="PlaceHolder 5"/>
          <p:cNvSpPr>
            <a:spLocks noGrp="1"/>
          </p:cNvSpPr>
          <p:nvPr>
            <p:ph/>
          </p:nvPr>
        </p:nvSpPr>
        <p:spPr>
          <a:xfrm>
            <a:off x="6217200" y="4099320"/>
            <a:ext cx="4833720" cy="1688760"/>
          </a:xfrm>
          <a:prstGeom prst="rect">
            <a:avLst/>
          </a:prstGeom>
          <a:noFill/>
          <a:ln w="0">
            <a:noFill/>
          </a:ln>
        </p:spPr>
        <p:txBody>
          <a:bodyPr lIns="0" rIns="0" tIns="0" bIns="0" anchor="t">
            <a:normAutofit/>
          </a:bodyPr>
          <a:p>
            <a:endParaRPr b="0" lang="en-US" sz="3200" spc="-1" strike="noStrike">
              <a:latin typeface="Arial"/>
            </a:endParaRPr>
          </a:p>
        </p:txBody>
      </p:sp>
      <p:sp>
        <p:nvSpPr>
          <p:cNvPr id="7" name="PlaceHolder 6"/>
          <p:cNvSpPr>
            <a:spLocks noGrp="1"/>
          </p:cNvSpPr>
          <p:nvPr>
            <p:ph type="sldNum" idx="1"/>
          </p:nvPr>
        </p:nvSpPr>
        <p:spPr/>
        <p:txBody>
          <a:bodyPr/>
          <a:p>
            <a:fld id="{B293B068-375A-4B50-92CB-6AEF74386E4C}" type="slidenum">
              <a:t>&lt;#&gt;</a:t>
            </a:fld>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1141560" y="618480"/>
            <a:ext cx="9905400" cy="1477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29" name="PlaceHolder 2"/>
          <p:cNvSpPr>
            <a:spLocks noGrp="1"/>
          </p:cNvSpPr>
          <p:nvPr>
            <p:ph/>
          </p:nvPr>
        </p:nvSpPr>
        <p:spPr>
          <a:xfrm>
            <a:off x="1141560" y="2249640"/>
            <a:ext cx="3189240" cy="1688760"/>
          </a:xfrm>
          <a:prstGeom prst="rect">
            <a:avLst/>
          </a:prstGeom>
          <a:noFill/>
          <a:ln w="0">
            <a:noFill/>
          </a:ln>
        </p:spPr>
        <p:txBody>
          <a:bodyPr lIns="0" rIns="0" tIns="0" bIns="0" anchor="t">
            <a:normAutofit/>
          </a:bodyPr>
          <a:p>
            <a:endParaRPr b="0" lang="en-US" sz="3200" spc="-1" strike="noStrike">
              <a:latin typeface="Arial"/>
            </a:endParaRPr>
          </a:p>
        </p:txBody>
      </p:sp>
      <p:sp>
        <p:nvSpPr>
          <p:cNvPr id="130" name="PlaceHolder 3"/>
          <p:cNvSpPr>
            <a:spLocks noGrp="1"/>
          </p:cNvSpPr>
          <p:nvPr>
            <p:ph/>
          </p:nvPr>
        </p:nvSpPr>
        <p:spPr>
          <a:xfrm>
            <a:off x="4490640" y="2249640"/>
            <a:ext cx="3189240" cy="1688760"/>
          </a:xfrm>
          <a:prstGeom prst="rect">
            <a:avLst/>
          </a:prstGeom>
          <a:noFill/>
          <a:ln w="0">
            <a:noFill/>
          </a:ln>
        </p:spPr>
        <p:txBody>
          <a:bodyPr lIns="0" rIns="0" tIns="0" bIns="0" anchor="t">
            <a:normAutofit/>
          </a:bodyPr>
          <a:p>
            <a:endParaRPr b="0" lang="en-US" sz="3200" spc="-1" strike="noStrike">
              <a:latin typeface="Arial"/>
            </a:endParaRPr>
          </a:p>
        </p:txBody>
      </p:sp>
      <p:sp>
        <p:nvSpPr>
          <p:cNvPr id="131" name="PlaceHolder 4"/>
          <p:cNvSpPr>
            <a:spLocks noGrp="1"/>
          </p:cNvSpPr>
          <p:nvPr>
            <p:ph/>
          </p:nvPr>
        </p:nvSpPr>
        <p:spPr>
          <a:xfrm>
            <a:off x="7839720" y="2249640"/>
            <a:ext cx="3189240" cy="1688760"/>
          </a:xfrm>
          <a:prstGeom prst="rect">
            <a:avLst/>
          </a:prstGeom>
          <a:noFill/>
          <a:ln w="0">
            <a:noFill/>
          </a:ln>
        </p:spPr>
        <p:txBody>
          <a:bodyPr lIns="0" rIns="0" tIns="0" bIns="0" anchor="t">
            <a:normAutofit/>
          </a:bodyPr>
          <a:p>
            <a:endParaRPr b="0" lang="en-US" sz="3200" spc="-1" strike="noStrike">
              <a:latin typeface="Arial"/>
            </a:endParaRPr>
          </a:p>
        </p:txBody>
      </p:sp>
      <p:sp>
        <p:nvSpPr>
          <p:cNvPr id="132" name="PlaceHolder 5"/>
          <p:cNvSpPr>
            <a:spLocks noGrp="1"/>
          </p:cNvSpPr>
          <p:nvPr>
            <p:ph/>
          </p:nvPr>
        </p:nvSpPr>
        <p:spPr>
          <a:xfrm>
            <a:off x="1141560" y="4099320"/>
            <a:ext cx="3189240" cy="1688760"/>
          </a:xfrm>
          <a:prstGeom prst="rect">
            <a:avLst/>
          </a:prstGeom>
          <a:noFill/>
          <a:ln w="0">
            <a:noFill/>
          </a:ln>
        </p:spPr>
        <p:txBody>
          <a:bodyPr lIns="0" rIns="0" tIns="0" bIns="0" anchor="t">
            <a:normAutofit/>
          </a:bodyPr>
          <a:p>
            <a:endParaRPr b="0" lang="en-US" sz="3200" spc="-1" strike="noStrike">
              <a:latin typeface="Arial"/>
            </a:endParaRPr>
          </a:p>
        </p:txBody>
      </p:sp>
      <p:sp>
        <p:nvSpPr>
          <p:cNvPr id="133" name="PlaceHolder 6"/>
          <p:cNvSpPr>
            <a:spLocks noGrp="1"/>
          </p:cNvSpPr>
          <p:nvPr>
            <p:ph/>
          </p:nvPr>
        </p:nvSpPr>
        <p:spPr>
          <a:xfrm>
            <a:off x="4490640" y="4099320"/>
            <a:ext cx="3189240" cy="1688760"/>
          </a:xfrm>
          <a:prstGeom prst="rect">
            <a:avLst/>
          </a:prstGeom>
          <a:noFill/>
          <a:ln w="0">
            <a:noFill/>
          </a:ln>
        </p:spPr>
        <p:txBody>
          <a:bodyPr lIns="0" rIns="0" tIns="0" bIns="0" anchor="t">
            <a:normAutofit/>
          </a:bodyPr>
          <a:p>
            <a:endParaRPr b="0" lang="en-US" sz="3200" spc="-1" strike="noStrike">
              <a:latin typeface="Arial"/>
            </a:endParaRPr>
          </a:p>
        </p:txBody>
      </p:sp>
      <p:sp>
        <p:nvSpPr>
          <p:cNvPr id="134" name="PlaceHolder 7"/>
          <p:cNvSpPr>
            <a:spLocks noGrp="1"/>
          </p:cNvSpPr>
          <p:nvPr>
            <p:ph/>
          </p:nvPr>
        </p:nvSpPr>
        <p:spPr>
          <a:xfrm>
            <a:off x="7839720" y="4099320"/>
            <a:ext cx="3189240" cy="1688760"/>
          </a:xfrm>
          <a:prstGeom prst="rect">
            <a:avLst/>
          </a:prstGeom>
          <a:noFill/>
          <a:ln w="0">
            <a:noFill/>
          </a:ln>
        </p:spPr>
        <p:txBody>
          <a:bodyPr lIns="0" rIns="0" tIns="0" bIns="0" anchor="t">
            <a:normAutofit/>
          </a:bodyPr>
          <a:p>
            <a:endParaRPr b="0" lang="en-US" sz="3200" spc="-1" strike="noStrike">
              <a:latin typeface="Arial"/>
            </a:endParaRPr>
          </a:p>
        </p:txBody>
      </p:sp>
      <p:sp>
        <p:nvSpPr>
          <p:cNvPr id="9" name="PlaceHolder 8"/>
          <p:cNvSpPr>
            <a:spLocks noGrp="1"/>
          </p:cNvSpPr>
          <p:nvPr>
            <p:ph type="sldNum" idx="1"/>
          </p:nvPr>
        </p:nvSpPr>
        <p:spPr/>
        <p:txBody>
          <a:bodyPr/>
          <a:p>
            <a:fld id="{1C85E316-A36A-4AD0-B1CC-7F6FC0337161}" type="slidenum">
              <a:t>&lt;#&gt;</a:t>
            </a:fld>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2"/>
          </p:nvPr>
        </p:nvSpPr>
        <p:spPr/>
        <p:txBody>
          <a:bodyPr/>
          <a:p>
            <a:fld id="{839326F1-C6A7-4C0A-AFA5-4ADE1DA054C6}" type="slidenum">
              <a:t>&lt;#&gt;</a:t>
            </a:fld>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18" name="PlaceHolder 1"/>
          <p:cNvSpPr>
            <a:spLocks noGrp="1"/>
          </p:cNvSpPr>
          <p:nvPr>
            <p:ph type="title"/>
          </p:nvPr>
        </p:nvSpPr>
        <p:spPr>
          <a:xfrm>
            <a:off x="1141560" y="618480"/>
            <a:ext cx="9905400" cy="1477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219" name="PlaceHolder 2"/>
          <p:cNvSpPr>
            <a:spLocks noGrp="1"/>
          </p:cNvSpPr>
          <p:nvPr>
            <p:ph type="subTitle"/>
          </p:nvPr>
        </p:nvSpPr>
        <p:spPr>
          <a:xfrm>
            <a:off x="1141560" y="2249640"/>
            <a:ext cx="9905400" cy="354096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4" name="PlaceHolder 3"/>
          <p:cNvSpPr>
            <a:spLocks noGrp="1"/>
          </p:cNvSpPr>
          <p:nvPr>
            <p:ph type="sldNum" idx="2"/>
          </p:nvPr>
        </p:nvSpPr>
        <p:spPr/>
        <p:txBody>
          <a:bodyPr/>
          <a:p>
            <a:fld id="{182BE453-4D3F-45D6-B61C-A6A80CB66046}" type="slidenum">
              <a:t>&lt;#&gt;</a:t>
            </a:fld>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20" name="PlaceHolder 1"/>
          <p:cNvSpPr>
            <a:spLocks noGrp="1"/>
          </p:cNvSpPr>
          <p:nvPr>
            <p:ph type="title"/>
          </p:nvPr>
        </p:nvSpPr>
        <p:spPr>
          <a:xfrm>
            <a:off x="1141560" y="618480"/>
            <a:ext cx="9905400" cy="1477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221" name="PlaceHolder 2"/>
          <p:cNvSpPr>
            <a:spLocks noGrp="1"/>
          </p:cNvSpPr>
          <p:nvPr>
            <p:ph/>
          </p:nvPr>
        </p:nvSpPr>
        <p:spPr>
          <a:xfrm>
            <a:off x="1141560" y="2249640"/>
            <a:ext cx="9905400" cy="3540960"/>
          </a:xfrm>
          <a:prstGeom prst="rect">
            <a:avLst/>
          </a:prstGeom>
          <a:noFill/>
          <a:ln w="0">
            <a:noFill/>
          </a:ln>
        </p:spPr>
        <p:txBody>
          <a:bodyPr lIns="0" rIns="0" tIns="0" bIns="0" anchor="t">
            <a:normAutofit/>
          </a:bodyPr>
          <a:p>
            <a:endParaRPr b="0" lang="en-US" sz="3200" spc="-1" strike="noStrike">
              <a:latin typeface="Arial"/>
            </a:endParaRPr>
          </a:p>
        </p:txBody>
      </p:sp>
      <p:sp>
        <p:nvSpPr>
          <p:cNvPr id="4" name="PlaceHolder 3"/>
          <p:cNvSpPr>
            <a:spLocks noGrp="1"/>
          </p:cNvSpPr>
          <p:nvPr>
            <p:ph type="sldNum" idx="2"/>
          </p:nvPr>
        </p:nvSpPr>
        <p:spPr/>
        <p:txBody>
          <a:bodyPr/>
          <a:p>
            <a:fld id="{0EAA2F28-2A70-4E95-B3FA-876FE5E90DB5}" type="slidenum">
              <a:t>&lt;#&gt;</a:t>
            </a:fld>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22" name="PlaceHolder 1"/>
          <p:cNvSpPr>
            <a:spLocks noGrp="1"/>
          </p:cNvSpPr>
          <p:nvPr>
            <p:ph type="title"/>
          </p:nvPr>
        </p:nvSpPr>
        <p:spPr>
          <a:xfrm>
            <a:off x="1141560" y="618480"/>
            <a:ext cx="9905400" cy="1477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223" name="PlaceHolder 2"/>
          <p:cNvSpPr>
            <a:spLocks noGrp="1"/>
          </p:cNvSpPr>
          <p:nvPr>
            <p:ph/>
          </p:nvPr>
        </p:nvSpPr>
        <p:spPr>
          <a:xfrm>
            <a:off x="1141560" y="2249640"/>
            <a:ext cx="4833720" cy="3540960"/>
          </a:xfrm>
          <a:prstGeom prst="rect">
            <a:avLst/>
          </a:prstGeom>
          <a:noFill/>
          <a:ln w="0">
            <a:noFill/>
          </a:ln>
        </p:spPr>
        <p:txBody>
          <a:bodyPr lIns="0" rIns="0" tIns="0" bIns="0" anchor="t">
            <a:normAutofit/>
          </a:bodyPr>
          <a:p>
            <a:endParaRPr b="0" lang="en-US" sz="3200" spc="-1" strike="noStrike">
              <a:latin typeface="Arial"/>
            </a:endParaRPr>
          </a:p>
        </p:txBody>
      </p:sp>
      <p:sp>
        <p:nvSpPr>
          <p:cNvPr id="224" name="PlaceHolder 3"/>
          <p:cNvSpPr>
            <a:spLocks noGrp="1"/>
          </p:cNvSpPr>
          <p:nvPr>
            <p:ph/>
          </p:nvPr>
        </p:nvSpPr>
        <p:spPr>
          <a:xfrm>
            <a:off x="6217200" y="2249640"/>
            <a:ext cx="4833720" cy="3540960"/>
          </a:xfrm>
          <a:prstGeom prst="rect">
            <a:avLst/>
          </a:prstGeom>
          <a:noFill/>
          <a:ln w="0">
            <a:noFill/>
          </a:ln>
        </p:spPr>
        <p:txBody>
          <a:bodyPr lIns="0" rIns="0" tIns="0" bIns="0" anchor="t">
            <a:normAutofit/>
          </a:bodyPr>
          <a:p>
            <a:endParaRPr b="0" lang="en-US" sz="3200" spc="-1" strike="noStrike">
              <a:latin typeface="Arial"/>
            </a:endParaRPr>
          </a:p>
        </p:txBody>
      </p:sp>
      <p:sp>
        <p:nvSpPr>
          <p:cNvPr id="5" name="PlaceHolder 4"/>
          <p:cNvSpPr>
            <a:spLocks noGrp="1"/>
          </p:cNvSpPr>
          <p:nvPr>
            <p:ph type="sldNum" idx="2"/>
          </p:nvPr>
        </p:nvSpPr>
        <p:spPr/>
        <p:txBody>
          <a:bodyPr/>
          <a:p>
            <a:fld id="{152560AF-F464-40A4-88A1-FA85DB0EBE60}" type="slidenum">
              <a:t>&lt;#&gt;</a:t>
            </a:fld>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25" name="PlaceHolder 1"/>
          <p:cNvSpPr>
            <a:spLocks noGrp="1"/>
          </p:cNvSpPr>
          <p:nvPr>
            <p:ph type="title"/>
          </p:nvPr>
        </p:nvSpPr>
        <p:spPr>
          <a:xfrm>
            <a:off x="1141560" y="618480"/>
            <a:ext cx="9905400" cy="1477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 name="PlaceHolder 2"/>
          <p:cNvSpPr>
            <a:spLocks noGrp="1"/>
          </p:cNvSpPr>
          <p:nvPr>
            <p:ph type="sldNum" idx="2"/>
          </p:nvPr>
        </p:nvSpPr>
        <p:spPr/>
        <p:txBody>
          <a:bodyPr/>
          <a:p>
            <a:fld id="{5CF9AD6C-4A1D-436D-95E3-6A600EC2C8EA}" type="slidenum">
              <a:t>&lt;#&gt;</a:t>
            </a:fld>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26" name="PlaceHolder 1"/>
          <p:cNvSpPr>
            <a:spLocks noGrp="1"/>
          </p:cNvSpPr>
          <p:nvPr>
            <p:ph type="subTitle"/>
          </p:nvPr>
        </p:nvSpPr>
        <p:spPr>
          <a:xfrm>
            <a:off x="1141560" y="618480"/>
            <a:ext cx="9905400" cy="685152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3" name="PlaceHolder 2"/>
          <p:cNvSpPr>
            <a:spLocks noGrp="1"/>
          </p:cNvSpPr>
          <p:nvPr>
            <p:ph type="sldNum" idx="2"/>
          </p:nvPr>
        </p:nvSpPr>
        <p:spPr/>
        <p:txBody>
          <a:bodyPr/>
          <a:p>
            <a:fld id="{D30074EE-48C0-411A-ABDF-5671696279C5}" type="slidenum">
              <a:t>&lt;#&gt;</a:t>
            </a:fld>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27" name="PlaceHolder 1"/>
          <p:cNvSpPr>
            <a:spLocks noGrp="1"/>
          </p:cNvSpPr>
          <p:nvPr>
            <p:ph type="title"/>
          </p:nvPr>
        </p:nvSpPr>
        <p:spPr>
          <a:xfrm>
            <a:off x="1141560" y="618480"/>
            <a:ext cx="9905400" cy="1477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228" name="PlaceHolder 2"/>
          <p:cNvSpPr>
            <a:spLocks noGrp="1"/>
          </p:cNvSpPr>
          <p:nvPr>
            <p:ph/>
          </p:nvPr>
        </p:nvSpPr>
        <p:spPr>
          <a:xfrm>
            <a:off x="1141560" y="2249640"/>
            <a:ext cx="4833720" cy="1688760"/>
          </a:xfrm>
          <a:prstGeom prst="rect">
            <a:avLst/>
          </a:prstGeom>
          <a:noFill/>
          <a:ln w="0">
            <a:noFill/>
          </a:ln>
        </p:spPr>
        <p:txBody>
          <a:bodyPr lIns="0" rIns="0" tIns="0" bIns="0" anchor="t">
            <a:normAutofit/>
          </a:bodyPr>
          <a:p>
            <a:endParaRPr b="0" lang="en-US" sz="3200" spc="-1" strike="noStrike">
              <a:latin typeface="Arial"/>
            </a:endParaRPr>
          </a:p>
        </p:txBody>
      </p:sp>
      <p:sp>
        <p:nvSpPr>
          <p:cNvPr id="229" name="PlaceHolder 3"/>
          <p:cNvSpPr>
            <a:spLocks noGrp="1"/>
          </p:cNvSpPr>
          <p:nvPr>
            <p:ph/>
          </p:nvPr>
        </p:nvSpPr>
        <p:spPr>
          <a:xfrm>
            <a:off x="6217200" y="2249640"/>
            <a:ext cx="4833720" cy="3540960"/>
          </a:xfrm>
          <a:prstGeom prst="rect">
            <a:avLst/>
          </a:prstGeom>
          <a:noFill/>
          <a:ln w="0">
            <a:noFill/>
          </a:ln>
        </p:spPr>
        <p:txBody>
          <a:bodyPr lIns="0" rIns="0" tIns="0" bIns="0" anchor="t">
            <a:normAutofit/>
          </a:bodyPr>
          <a:p>
            <a:endParaRPr b="0" lang="en-US" sz="3200" spc="-1" strike="noStrike">
              <a:latin typeface="Arial"/>
            </a:endParaRPr>
          </a:p>
        </p:txBody>
      </p:sp>
      <p:sp>
        <p:nvSpPr>
          <p:cNvPr id="230" name="PlaceHolder 4"/>
          <p:cNvSpPr>
            <a:spLocks noGrp="1"/>
          </p:cNvSpPr>
          <p:nvPr>
            <p:ph/>
          </p:nvPr>
        </p:nvSpPr>
        <p:spPr>
          <a:xfrm>
            <a:off x="1141560" y="4099320"/>
            <a:ext cx="4833720" cy="1688760"/>
          </a:xfrm>
          <a:prstGeom prst="rect">
            <a:avLst/>
          </a:prstGeom>
          <a:noFill/>
          <a:ln w="0">
            <a:noFill/>
          </a:ln>
        </p:spPr>
        <p:txBody>
          <a:bodyPr lIns="0" rIns="0" tIns="0" bIns="0" anchor="t">
            <a:normAutofit/>
          </a:bodyPr>
          <a:p>
            <a:endParaRPr b="0" lang="en-US" sz="3200" spc="-1" strike="noStrike">
              <a:latin typeface="Arial"/>
            </a:endParaRPr>
          </a:p>
        </p:txBody>
      </p:sp>
      <p:sp>
        <p:nvSpPr>
          <p:cNvPr id="6" name="PlaceHolder 5"/>
          <p:cNvSpPr>
            <a:spLocks noGrp="1"/>
          </p:cNvSpPr>
          <p:nvPr>
            <p:ph type="sldNum" idx="2"/>
          </p:nvPr>
        </p:nvSpPr>
        <p:spPr/>
        <p:txBody>
          <a:bodyPr/>
          <a:p>
            <a:fld id="{BC719398-EDE4-43FA-BEFB-FEF89C2664EB}" type="slidenum">
              <a:t>&lt;#&gt;</a:t>
            </a:fld>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9" name="PlaceHolder 1"/>
          <p:cNvSpPr>
            <a:spLocks noGrp="1"/>
          </p:cNvSpPr>
          <p:nvPr>
            <p:ph type="title"/>
          </p:nvPr>
        </p:nvSpPr>
        <p:spPr>
          <a:xfrm>
            <a:off x="1141560" y="618480"/>
            <a:ext cx="9905400" cy="1477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00" name="PlaceHolder 2"/>
          <p:cNvSpPr>
            <a:spLocks noGrp="1"/>
          </p:cNvSpPr>
          <p:nvPr>
            <p:ph type="subTitle"/>
          </p:nvPr>
        </p:nvSpPr>
        <p:spPr>
          <a:xfrm>
            <a:off x="1141560" y="2249640"/>
            <a:ext cx="9905400" cy="354096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4" name="PlaceHolder 3"/>
          <p:cNvSpPr>
            <a:spLocks noGrp="1"/>
          </p:cNvSpPr>
          <p:nvPr>
            <p:ph type="sldNum" idx="1"/>
          </p:nvPr>
        </p:nvSpPr>
        <p:spPr/>
        <p:txBody>
          <a:bodyPr/>
          <a:p>
            <a:fld id="{852A5FBB-3808-47BB-88ED-1BD1D359D5B5}" type="slidenum">
              <a:t>&lt;#&gt;</a:t>
            </a:fld>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31" name="PlaceHolder 1"/>
          <p:cNvSpPr>
            <a:spLocks noGrp="1"/>
          </p:cNvSpPr>
          <p:nvPr>
            <p:ph type="title"/>
          </p:nvPr>
        </p:nvSpPr>
        <p:spPr>
          <a:xfrm>
            <a:off x="1141560" y="618480"/>
            <a:ext cx="9905400" cy="1477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232" name="PlaceHolder 2"/>
          <p:cNvSpPr>
            <a:spLocks noGrp="1"/>
          </p:cNvSpPr>
          <p:nvPr>
            <p:ph/>
          </p:nvPr>
        </p:nvSpPr>
        <p:spPr>
          <a:xfrm>
            <a:off x="1141560" y="2249640"/>
            <a:ext cx="4833720" cy="3540960"/>
          </a:xfrm>
          <a:prstGeom prst="rect">
            <a:avLst/>
          </a:prstGeom>
          <a:noFill/>
          <a:ln w="0">
            <a:noFill/>
          </a:ln>
        </p:spPr>
        <p:txBody>
          <a:bodyPr lIns="0" rIns="0" tIns="0" bIns="0" anchor="t">
            <a:normAutofit/>
          </a:bodyPr>
          <a:p>
            <a:endParaRPr b="0" lang="en-US" sz="3200" spc="-1" strike="noStrike">
              <a:latin typeface="Arial"/>
            </a:endParaRPr>
          </a:p>
        </p:txBody>
      </p:sp>
      <p:sp>
        <p:nvSpPr>
          <p:cNvPr id="233" name="PlaceHolder 3"/>
          <p:cNvSpPr>
            <a:spLocks noGrp="1"/>
          </p:cNvSpPr>
          <p:nvPr>
            <p:ph/>
          </p:nvPr>
        </p:nvSpPr>
        <p:spPr>
          <a:xfrm>
            <a:off x="6217200" y="2249640"/>
            <a:ext cx="4833720" cy="1688760"/>
          </a:xfrm>
          <a:prstGeom prst="rect">
            <a:avLst/>
          </a:prstGeom>
          <a:noFill/>
          <a:ln w="0">
            <a:noFill/>
          </a:ln>
        </p:spPr>
        <p:txBody>
          <a:bodyPr lIns="0" rIns="0" tIns="0" bIns="0" anchor="t">
            <a:normAutofit/>
          </a:bodyPr>
          <a:p>
            <a:endParaRPr b="0" lang="en-US" sz="3200" spc="-1" strike="noStrike">
              <a:latin typeface="Arial"/>
            </a:endParaRPr>
          </a:p>
        </p:txBody>
      </p:sp>
      <p:sp>
        <p:nvSpPr>
          <p:cNvPr id="234" name="PlaceHolder 4"/>
          <p:cNvSpPr>
            <a:spLocks noGrp="1"/>
          </p:cNvSpPr>
          <p:nvPr>
            <p:ph/>
          </p:nvPr>
        </p:nvSpPr>
        <p:spPr>
          <a:xfrm>
            <a:off x="6217200" y="4099320"/>
            <a:ext cx="4833720" cy="1688760"/>
          </a:xfrm>
          <a:prstGeom prst="rect">
            <a:avLst/>
          </a:prstGeom>
          <a:noFill/>
          <a:ln w="0">
            <a:noFill/>
          </a:ln>
        </p:spPr>
        <p:txBody>
          <a:bodyPr lIns="0" rIns="0" tIns="0" bIns="0" anchor="t">
            <a:normAutofit/>
          </a:bodyPr>
          <a:p>
            <a:endParaRPr b="0" lang="en-US" sz="3200" spc="-1" strike="noStrike">
              <a:latin typeface="Arial"/>
            </a:endParaRPr>
          </a:p>
        </p:txBody>
      </p:sp>
      <p:sp>
        <p:nvSpPr>
          <p:cNvPr id="6" name="PlaceHolder 5"/>
          <p:cNvSpPr>
            <a:spLocks noGrp="1"/>
          </p:cNvSpPr>
          <p:nvPr>
            <p:ph type="sldNum" idx="2"/>
          </p:nvPr>
        </p:nvSpPr>
        <p:spPr/>
        <p:txBody>
          <a:bodyPr/>
          <a:p>
            <a:fld id="{EFED792D-8446-4BEA-9E0B-EDD1A45D61FC}" type="slidenum">
              <a:t>&lt;#&gt;</a:t>
            </a:fld>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5" name="PlaceHolder 1"/>
          <p:cNvSpPr>
            <a:spLocks noGrp="1"/>
          </p:cNvSpPr>
          <p:nvPr>
            <p:ph type="title"/>
          </p:nvPr>
        </p:nvSpPr>
        <p:spPr>
          <a:xfrm>
            <a:off x="1141560" y="618480"/>
            <a:ext cx="9905400" cy="1477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236" name="PlaceHolder 2"/>
          <p:cNvSpPr>
            <a:spLocks noGrp="1"/>
          </p:cNvSpPr>
          <p:nvPr>
            <p:ph/>
          </p:nvPr>
        </p:nvSpPr>
        <p:spPr>
          <a:xfrm>
            <a:off x="1141560" y="2249640"/>
            <a:ext cx="4833720" cy="1688760"/>
          </a:xfrm>
          <a:prstGeom prst="rect">
            <a:avLst/>
          </a:prstGeom>
          <a:noFill/>
          <a:ln w="0">
            <a:noFill/>
          </a:ln>
        </p:spPr>
        <p:txBody>
          <a:bodyPr lIns="0" rIns="0" tIns="0" bIns="0" anchor="t">
            <a:normAutofit/>
          </a:bodyPr>
          <a:p>
            <a:endParaRPr b="0" lang="en-US" sz="3200" spc="-1" strike="noStrike">
              <a:latin typeface="Arial"/>
            </a:endParaRPr>
          </a:p>
        </p:txBody>
      </p:sp>
      <p:sp>
        <p:nvSpPr>
          <p:cNvPr id="237" name="PlaceHolder 3"/>
          <p:cNvSpPr>
            <a:spLocks noGrp="1"/>
          </p:cNvSpPr>
          <p:nvPr>
            <p:ph/>
          </p:nvPr>
        </p:nvSpPr>
        <p:spPr>
          <a:xfrm>
            <a:off x="6217200" y="2249640"/>
            <a:ext cx="4833720" cy="1688760"/>
          </a:xfrm>
          <a:prstGeom prst="rect">
            <a:avLst/>
          </a:prstGeom>
          <a:noFill/>
          <a:ln w="0">
            <a:noFill/>
          </a:ln>
        </p:spPr>
        <p:txBody>
          <a:bodyPr lIns="0" rIns="0" tIns="0" bIns="0" anchor="t">
            <a:normAutofit/>
          </a:bodyPr>
          <a:p>
            <a:endParaRPr b="0" lang="en-US" sz="3200" spc="-1" strike="noStrike">
              <a:latin typeface="Arial"/>
            </a:endParaRPr>
          </a:p>
        </p:txBody>
      </p:sp>
      <p:sp>
        <p:nvSpPr>
          <p:cNvPr id="238" name="PlaceHolder 4"/>
          <p:cNvSpPr>
            <a:spLocks noGrp="1"/>
          </p:cNvSpPr>
          <p:nvPr>
            <p:ph/>
          </p:nvPr>
        </p:nvSpPr>
        <p:spPr>
          <a:xfrm>
            <a:off x="1141560" y="4099320"/>
            <a:ext cx="9905400" cy="1688760"/>
          </a:xfrm>
          <a:prstGeom prst="rect">
            <a:avLst/>
          </a:prstGeom>
          <a:noFill/>
          <a:ln w="0">
            <a:noFill/>
          </a:ln>
        </p:spPr>
        <p:txBody>
          <a:bodyPr lIns="0" rIns="0" tIns="0" bIns="0" anchor="t">
            <a:normAutofit/>
          </a:bodyPr>
          <a:p>
            <a:endParaRPr b="0" lang="en-US" sz="3200" spc="-1" strike="noStrike">
              <a:latin typeface="Arial"/>
            </a:endParaRPr>
          </a:p>
        </p:txBody>
      </p:sp>
      <p:sp>
        <p:nvSpPr>
          <p:cNvPr id="6" name="PlaceHolder 5"/>
          <p:cNvSpPr>
            <a:spLocks noGrp="1"/>
          </p:cNvSpPr>
          <p:nvPr>
            <p:ph type="sldNum" idx="2"/>
          </p:nvPr>
        </p:nvSpPr>
        <p:spPr/>
        <p:txBody>
          <a:bodyPr/>
          <a:p>
            <a:fld id="{70FA2E0C-8923-4B46-9557-C09CD1A2478F}" type="slidenum">
              <a:t>&lt;#&gt;</a:t>
            </a:fld>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9" name="PlaceHolder 1"/>
          <p:cNvSpPr>
            <a:spLocks noGrp="1"/>
          </p:cNvSpPr>
          <p:nvPr>
            <p:ph type="title"/>
          </p:nvPr>
        </p:nvSpPr>
        <p:spPr>
          <a:xfrm>
            <a:off x="1141560" y="618480"/>
            <a:ext cx="9905400" cy="1477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240" name="PlaceHolder 2"/>
          <p:cNvSpPr>
            <a:spLocks noGrp="1"/>
          </p:cNvSpPr>
          <p:nvPr>
            <p:ph/>
          </p:nvPr>
        </p:nvSpPr>
        <p:spPr>
          <a:xfrm>
            <a:off x="1141560" y="2249640"/>
            <a:ext cx="9905400" cy="1688760"/>
          </a:xfrm>
          <a:prstGeom prst="rect">
            <a:avLst/>
          </a:prstGeom>
          <a:noFill/>
          <a:ln w="0">
            <a:noFill/>
          </a:ln>
        </p:spPr>
        <p:txBody>
          <a:bodyPr lIns="0" rIns="0" tIns="0" bIns="0" anchor="t">
            <a:normAutofit/>
          </a:bodyPr>
          <a:p>
            <a:endParaRPr b="0" lang="en-US" sz="3200" spc="-1" strike="noStrike">
              <a:latin typeface="Arial"/>
            </a:endParaRPr>
          </a:p>
        </p:txBody>
      </p:sp>
      <p:sp>
        <p:nvSpPr>
          <p:cNvPr id="241" name="PlaceHolder 3"/>
          <p:cNvSpPr>
            <a:spLocks noGrp="1"/>
          </p:cNvSpPr>
          <p:nvPr>
            <p:ph/>
          </p:nvPr>
        </p:nvSpPr>
        <p:spPr>
          <a:xfrm>
            <a:off x="1141560" y="4099320"/>
            <a:ext cx="9905400" cy="1688760"/>
          </a:xfrm>
          <a:prstGeom prst="rect">
            <a:avLst/>
          </a:prstGeom>
          <a:noFill/>
          <a:ln w="0">
            <a:noFill/>
          </a:ln>
        </p:spPr>
        <p:txBody>
          <a:bodyPr lIns="0" rIns="0" tIns="0" bIns="0" anchor="t">
            <a:normAutofit/>
          </a:bodyPr>
          <a:p>
            <a:endParaRPr b="0" lang="en-US" sz="3200" spc="-1" strike="noStrike">
              <a:latin typeface="Arial"/>
            </a:endParaRPr>
          </a:p>
        </p:txBody>
      </p:sp>
      <p:sp>
        <p:nvSpPr>
          <p:cNvPr id="5" name="PlaceHolder 4"/>
          <p:cNvSpPr>
            <a:spLocks noGrp="1"/>
          </p:cNvSpPr>
          <p:nvPr>
            <p:ph type="sldNum" idx="2"/>
          </p:nvPr>
        </p:nvSpPr>
        <p:spPr/>
        <p:txBody>
          <a:bodyPr/>
          <a:p>
            <a:fld id="{94E10ECD-9A95-4831-8C7D-2664397A7CD4}" type="slidenum">
              <a:t>&lt;#&gt;</a:t>
            </a:fld>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42" name="PlaceHolder 1"/>
          <p:cNvSpPr>
            <a:spLocks noGrp="1"/>
          </p:cNvSpPr>
          <p:nvPr>
            <p:ph type="title"/>
          </p:nvPr>
        </p:nvSpPr>
        <p:spPr>
          <a:xfrm>
            <a:off x="1141560" y="618480"/>
            <a:ext cx="9905400" cy="1477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243" name="PlaceHolder 2"/>
          <p:cNvSpPr>
            <a:spLocks noGrp="1"/>
          </p:cNvSpPr>
          <p:nvPr>
            <p:ph/>
          </p:nvPr>
        </p:nvSpPr>
        <p:spPr>
          <a:xfrm>
            <a:off x="1141560" y="2249640"/>
            <a:ext cx="4833720" cy="1688760"/>
          </a:xfrm>
          <a:prstGeom prst="rect">
            <a:avLst/>
          </a:prstGeom>
          <a:noFill/>
          <a:ln w="0">
            <a:noFill/>
          </a:ln>
        </p:spPr>
        <p:txBody>
          <a:bodyPr lIns="0" rIns="0" tIns="0" bIns="0" anchor="t">
            <a:normAutofit/>
          </a:bodyPr>
          <a:p>
            <a:endParaRPr b="0" lang="en-US" sz="3200" spc="-1" strike="noStrike">
              <a:latin typeface="Arial"/>
            </a:endParaRPr>
          </a:p>
        </p:txBody>
      </p:sp>
      <p:sp>
        <p:nvSpPr>
          <p:cNvPr id="244" name="PlaceHolder 3"/>
          <p:cNvSpPr>
            <a:spLocks noGrp="1"/>
          </p:cNvSpPr>
          <p:nvPr>
            <p:ph/>
          </p:nvPr>
        </p:nvSpPr>
        <p:spPr>
          <a:xfrm>
            <a:off x="6217200" y="2249640"/>
            <a:ext cx="4833720" cy="1688760"/>
          </a:xfrm>
          <a:prstGeom prst="rect">
            <a:avLst/>
          </a:prstGeom>
          <a:noFill/>
          <a:ln w="0">
            <a:noFill/>
          </a:ln>
        </p:spPr>
        <p:txBody>
          <a:bodyPr lIns="0" rIns="0" tIns="0" bIns="0" anchor="t">
            <a:normAutofit/>
          </a:bodyPr>
          <a:p>
            <a:endParaRPr b="0" lang="en-US" sz="3200" spc="-1" strike="noStrike">
              <a:latin typeface="Arial"/>
            </a:endParaRPr>
          </a:p>
        </p:txBody>
      </p:sp>
      <p:sp>
        <p:nvSpPr>
          <p:cNvPr id="245" name="PlaceHolder 4"/>
          <p:cNvSpPr>
            <a:spLocks noGrp="1"/>
          </p:cNvSpPr>
          <p:nvPr>
            <p:ph/>
          </p:nvPr>
        </p:nvSpPr>
        <p:spPr>
          <a:xfrm>
            <a:off x="1141560" y="4099320"/>
            <a:ext cx="4833720" cy="1688760"/>
          </a:xfrm>
          <a:prstGeom prst="rect">
            <a:avLst/>
          </a:prstGeom>
          <a:noFill/>
          <a:ln w="0">
            <a:noFill/>
          </a:ln>
        </p:spPr>
        <p:txBody>
          <a:bodyPr lIns="0" rIns="0" tIns="0" bIns="0" anchor="t">
            <a:normAutofit/>
          </a:bodyPr>
          <a:p>
            <a:endParaRPr b="0" lang="en-US" sz="3200" spc="-1" strike="noStrike">
              <a:latin typeface="Arial"/>
            </a:endParaRPr>
          </a:p>
        </p:txBody>
      </p:sp>
      <p:sp>
        <p:nvSpPr>
          <p:cNvPr id="246" name="PlaceHolder 5"/>
          <p:cNvSpPr>
            <a:spLocks noGrp="1"/>
          </p:cNvSpPr>
          <p:nvPr>
            <p:ph/>
          </p:nvPr>
        </p:nvSpPr>
        <p:spPr>
          <a:xfrm>
            <a:off x="6217200" y="4099320"/>
            <a:ext cx="4833720" cy="1688760"/>
          </a:xfrm>
          <a:prstGeom prst="rect">
            <a:avLst/>
          </a:prstGeom>
          <a:noFill/>
          <a:ln w="0">
            <a:noFill/>
          </a:ln>
        </p:spPr>
        <p:txBody>
          <a:bodyPr lIns="0" rIns="0" tIns="0" bIns="0" anchor="t">
            <a:normAutofit/>
          </a:bodyPr>
          <a:p>
            <a:endParaRPr b="0" lang="en-US" sz="3200" spc="-1" strike="noStrike">
              <a:latin typeface="Arial"/>
            </a:endParaRPr>
          </a:p>
        </p:txBody>
      </p:sp>
      <p:sp>
        <p:nvSpPr>
          <p:cNvPr id="7" name="PlaceHolder 6"/>
          <p:cNvSpPr>
            <a:spLocks noGrp="1"/>
          </p:cNvSpPr>
          <p:nvPr>
            <p:ph type="sldNum" idx="2"/>
          </p:nvPr>
        </p:nvSpPr>
        <p:spPr/>
        <p:txBody>
          <a:bodyPr/>
          <a:p>
            <a:fld id="{0ED029B0-0717-439F-9D5C-BD9C53796192}" type="slidenum">
              <a:t>&lt;#&gt;</a:t>
            </a:fld>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47" name="PlaceHolder 1"/>
          <p:cNvSpPr>
            <a:spLocks noGrp="1"/>
          </p:cNvSpPr>
          <p:nvPr>
            <p:ph type="title"/>
          </p:nvPr>
        </p:nvSpPr>
        <p:spPr>
          <a:xfrm>
            <a:off x="1141560" y="618480"/>
            <a:ext cx="9905400" cy="1477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248" name="PlaceHolder 2"/>
          <p:cNvSpPr>
            <a:spLocks noGrp="1"/>
          </p:cNvSpPr>
          <p:nvPr>
            <p:ph/>
          </p:nvPr>
        </p:nvSpPr>
        <p:spPr>
          <a:xfrm>
            <a:off x="1141560" y="2249640"/>
            <a:ext cx="3189240" cy="1688760"/>
          </a:xfrm>
          <a:prstGeom prst="rect">
            <a:avLst/>
          </a:prstGeom>
          <a:noFill/>
          <a:ln w="0">
            <a:noFill/>
          </a:ln>
        </p:spPr>
        <p:txBody>
          <a:bodyPr lIns="0" rIns="0" tIns="0" bIns="0" anchor="t">
            <a:normAutofit/>
          </a:bodyPr>
          <a:p>
            <a:endParaRPr b="0" lang="en-US" sz="3200" spc="-1" strike="noStrike">
              <a:latin typeface="Arial"/>
            </a:endParaRPr>
          </a:p>
        </p:txBody>
      </p:sp>
      <p:sp>
        <p:nvSpPr>
          <p:cNvPr id="249" name="PlaceHolder 3"/>
          <p:cNvSpPr>
            <a:spLocks noGrp="1"/>
          </p:cNvSpPr>
          <p:nvPr>
            <p:ph/>
          </p:nvPr>
        </p:nvSpPr>
        <p:spPr>
          <a:xfrm>
            <a:off x="4490640" y="2249640"/>
            <a:ext cx="3189240" cy="1688760"/>
          </a:xfrm>
          <a:prstGeom prst="rect">
            <a:avLst/>
          </a:prstGeom>
          <a:noFill/>
          <a:ln w="0">
            <a:noFill/>
          </a:ln>
        </p:spPr>
        <p:txBody>
          <a:bodyPr lIns="0" rIns="0" tIns="0" bIns="0" anchor="t">
            <a:normAutofit/>
          </a:bodyPr>
          <a:p>
            <a:endParaRPr b="0" lang="en-US" sz="3200" spc="-1" strike="noStrike">
              <a:latin typeface="Arial"/>
            </a:endParaRPr>
          </a:p>
        </p:txBody>
      </p:sp>
      <p:sp>
        <p:nvSpPr>
          <p:cNvPr id="250" name="PlaceHolder 4"/>
          <p:cNvSpPr>
            <a:spLocks noGrp="1"/>
          </p:cNvSpPr>
          <p:nvPr>
            <p:ph/>
          </p:nvPr>
        </p:nvSpPr>
        <p:spPr>
          <a:xfrm>
            <a:off x="7839720" y="2249640"/>
            <a:ext cx="3189240" cy="1688760"/>
          </a:xfrm>
          <a:prstGeom prst="rect">
            <a:avLst/>
          </a:prstGeom>
          <a:noFill/>
          <a:ln w="0">
            <a:noFill/>
          </a:ln>
        </p:spPr>
        <p:txBody>
          <a:bodyPr lIns="0" rIns="0" tIns="0" bIns="0" anchor="t">
            <a:normAutofit/>
          </a:bodyPr>
          <a:p>
            <a:endParaRPr b="0" lang="en-US" sz="3200" spc="-1" strike="noStrike">
              <a:latin typeface="Arial"/>
            </a:endParaRPr>
          </a:p>
        </p:txBody>
      </p:sp>
      <p:sp>
        <p:nvSpPr>
          <p:cNvPr id="251" name="PlaceHolder 5"/>
          <p:cNvSpPr>
            <a:spLocks noGrp="1"/>
          </p:cNvSpPr>
          <p:nvPr>
            <p:ph/>
          </p:nvPr>
        </p:nvSpPr>
        <p:spPr>
          <a:xfrm>
            <a:off x="1141560" y="4099320"/>
            <a:ext cx="3189240" cy="1688760"/>
          </a:xfrm>
          <a:prstGeom prst="rect">
            <a:avLst/>
          </a:prstGeom>
          <a:noFill/>
          <a:ln w="0">
            <a:noFill/>
          </a:ln>
        </p:spPr>
        <p:txBody>
          <a:bodyPr lIns="0" rIns="0" tIns="0" bIns="0" anchor="t">
            <a:normAutofit/>
          </a:bodyPr>
          <a:p>
            <a:endParaRPr b="0" lang="en-US" sz="3200" spc="-1" strike="noStrike">
              <a:latin typeface="Arial"/>
            </a:endParaRPr>
          </a:p>
        </p:txBody>
      </p:sp>
      <p:sp>
        <p:nvSpPr>
          <p:cNvPr id="252" name="PlaceHolder 6"/>
          <p:cNvSpPr>
            <a:spLocks noGrp="1"/>
          </p:cNvSpPr>
          <p:nvPr>
            <p:ph/>
          </p:nvPr>
        </p:nvSpPr>
        <p:spPr>
          <a:xfrm>
            <a:off x="4490640" y="4099320"/>
            <a:ext cx="3189240" cy="1688760"/>
          </a:xfrm>
          <a:prstGeom prst="rect">
            <a:avLst/>
          </a:prstGeom>
          <a:noFill/>
          <a:ln w="0">
            <a:noFill/>
          </a:ln>
        </p:spPr>
        <p:txBody>
          <a:bodyPr lIns="0" rIns="0" tIns="0" bIns="0" anchor="t">
            <a:normAutofit/>
          </a:bodyPr>
          <a:p>
            <a:endParaRPr b="0" lang="en-US" sz="3200" spc="-1" strike="noStrike">
              <a:latin typeface="Arial"/>
            </a:endParaRPr>
          </a:p>
        </p:txBody>
      </p:sp>
      <p:sp>
        <p:nvSpPr>
          <p:cNvPr id="253" name="PlaceHolder 7"/>
          <p:cNvSpPr>
            <a:spLocks noGrp="1"/>
          </p:cNvSpPr>
          <p:nvPr>
            <p:ph/>
          </p:nvPr>
        </p:nvSpPr>
        <p:spPr>
          <a:xfrm>
            <a:off x="7839720" y="4099320"/>
            <a:ext cx="3189240" cy="1688760"/>
          </a:xfrm>
          <a:prstGeom prst="rect">
            <a:avLst/>
          </a:prstGeom>
          <a:noFill/>
          <a:ln w="0">
            <a:noFill/>
          </a:ln>
        </p:spPr>
        <p:txBody>
          <a:bodyPr lIns="0" rIns="0" tIns="0" bIns="0" anchor="t">
            <a:normAutofit/>
          </a:bodyPr>
          <a:p>
            <a:endParaRPr b="0" lang="en-US" sz="3200" spc="-1" strike="noStrike">
              <a:latin typeface="Arial"/>
            </a:endParaRPr>
          </a:p>
        </p:txBody>
      </p:sp>
      <p:sp>
        <p:nvSpPr>
          <p:cNvPr id="9" name="PlaceHolder 8"/>
          <p:cNvSpPr>
            <a:spLocks noGrp="1"/>
          </p:cNvSpPr>
          <p:nvPr>
            <p:ph type="sldNum" idx="2"/>
          </p:nvPr>
        </p:nvSpPr>
        <p:spPr/>
        <p:txBody>
          <a:bodyPr/>
          <a:p>
            <a:fld id="{E290FCCD-0E40-4812-97C6-38BADE7E1674}" type="slidenum">
              <a:t>&lt;#&gt;</a:t>
            </a:fld>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1141560" y="618480"/>
            <a:ext cx="9905400" cy="1477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02" name="PlaceHolder 2"/>
          <p:cNvSpPr>
            <a:spLocks noGrp="1"/>
          </p:cNvSpPr>
          <p:nvPr>
            <p:ph/>
          </p:nvPr>
        </p:nvSpPr>
        <p:spPr>
          <a:xfrm>
            <a:off x="1141560" y="2249640"/>
            <a:ext cx="9905400" cy="3540960"/>
          </a:xfrm>
          <a:prstGeom prst="rect">
            <a:avLst/>
          </a:prstGeom>
          <a:noFill/>
          <a:ln w="0">
            <a:noFill/>
          </a:ln>
        </p:spPr>
        <p:txBody>
          <a:bodyPr lIns="0" rIns="0" tIns="0" bIns="0" anchor="t">
            <a:normAutofit/>
          </a:bodyPr>
          <a:p>
            <a:endParaRPr b="0" lang="en-US" sz="3200" spc="-1" strike="noStrike">
              <a:latin typeface="Arial"/>
            </a:endParaRPr>
          </a:p>
        </p:txBody>
      </p:sp>
      <p:sp>
        <p:nvSpPr>
          <p:cNvPr id="4" name="PlaceHolder 3"/>
          <p:cNvSpPr>
            <a:spLocks noGrp="1"/>
          </p:cNvSpPr>
          <p:nvPr>
            <p:ph type="sldNum" idx="1"/>
          </p:nvPr>
        </p:nvSpPr>
        <p:spPr/>
        <p:txBody>
          <a:bodyPr/>
          <a:p>
            <a:fld id="{D6AE02DC-6DFD-4662-9259-DED3966F7BFD}" type="slidenum">
              <a:t>&lt;#&gt;</a:t>
            </a:fld>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1141560" y="618480"/>
            <a:ext cx="9905400" cy="1477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04" name="PlaceHolder 2"/>
          <p:cNvSpPr>
            <a:spLocks noGrp="1"/>
          </p:cNvSpPr>
          <p:nvPr>
            <p:ph/>
          </p:nvPr>
        </p:nvSpPr>
        <p:spPr>
          <a:xfrm>
            <a:off x="1141560" y="2249640"/>
            <a:ext cx="4833720" cy="3540960"/>
          </a:xfrm>
          <a:prstGeom prst="rect">
            <a:avLst/>
          </a:prstGeom>
          <a:noFill/>
          <a:ln w="0">
            <a:noFill/>
          </a:ln>
        </p:spPr>
        <p:txBody>
          <a:bodyPr lIns="0" rIns="0" tIns="0" bIns="0" anchor="t">
            <a:normAutofit/>
          </a:bodyPr>
          <a:p>
            <a:endParaRPr b="0" lang="en-US" sz="3200" spc="-1" strike="noStrike">
              <a:latin typeface="Arial"/>
            </a:endParaRPr>
          </a:p>
        </p:txBody>
      </p:sp>
      <p:sp>
        <p:nvSpPr>
          <p:cNvPr id="105" name="PlaceHolder 3"/>
          <p:cNvSpPr>
            <a:spLocks noGrp="1"/>
          </p:cNvSpPr>
          <p:nvPr>
            <p:ph/>
          </p:nvPr>
        </p:nvSpPr>
        <p:spPr>
          <a:xfrm>
            <a:off x="6217200" y="2249640"/>
            <a:ext cx="4833720" cy="3540960"/>
          </a:xfrm>
          <a:prstGeom prst="rect">
            <a:avLst/>
          </a:prstGeom>
          <a:noFill/>
          <a:ln w="0">
            <a:noFill/>
          </a:ln>
        </p:spPr>
        <p:txBody>
          <a:bodyPr lIns="0" rIns="0" tIns="0" bIns="0" anchor="t">
            <a:normAutofit/>
          </a:bodyPr>
          <a:p>
            <a:endParaRPr b="0" lang="en-US" sz="3200" spc="-1" strike="noStrike">
              <a:latin typeface="Arial"/>
            </a:endParaRPr>
          </a:p>
        </p:txBody>
      </p:sp>
      <p:sp>
        <p:nvSpPr>
          <p:cNvPr id="5" name="PlaceHolder 4"/>
          <p:cNvSpPr>
            <a:spLocks noGrp="1"/>
          </p:cNvSpPr>
          <p:nvPr>
            <p:ph type="sldNum" idx="1"/>
          </p:nvPr>
        </p:nvSpPr>
        <p:spPr/>
        <p:txBody>
          <a:bodyPr/>
          <a:p>
            <a:fld id="{27A34C5D-6D8B-4084-888F-811898C0EE20}" type="slidenum">
              <a:t>&lt;#&gt;</a:t>
            </a:fld>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6" name="PlaceHolder 1"/>
          <p:cNvSpPr>
            <a:spLocks noGrp="1"/>
          </p:cNvSpPr>
          <p:nvPr>
            <p:ph type="title"/>
          </p:nvPr>
        </p:nvSpPr>
        <p:spPr>
          <a:xfrm>
            <a:off x="1141560" y="618480"/>
            <a:ext cx="9905400" cy="1477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3" name="PlaceHolder 2"/>
          <p:cNvSpPr>
            <a:spLocks noGrp="1"/>
          </p:cNvSpPr>
          <p:nvPr>
            <p:ph type="sldNum" idx="1"/>
          </p:nvPr>
        </p:nvSpPr>
        <p:spPr/>
        <p:txBody>
          <a:bodyPr/>
          <a:p>
            <a:fld id="{0D6187C0-506C-4332-A95C-86896D0ED139}" type="slidenum">
              <a:t>&lt;#&gt;</a:t>
            </a:fld>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7" name="PlaceHolder 1"/>
          <p:cNvSpPr>
            <a:spLocks noGrp="1"/>
          </p:cNvSpPr>
          <p:nvPr>
            <p:ph type="subTitle"/>
          </p:nvPr>
        </p:nvSpPr>
        <p:spPr>
          <a:xfrm>
            <a:off x="1141560" y="618480"/>
            <a:ext cx="9905400" cy="685152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3" name="PlaceHolder 2"/>
          <p:cNvSpPr>
            <a:spLocks noGrp="1"/>
          </p:cNvSpPr>
          <p:nvPr>
            <p:ph type="sldNum" idx="1"/>
          </p:nvPr>
        </p:nvSpPr>
        <p:spPr/>
        <p:txBody>
          <a:bodyPr/>
          <a:p>
            <a:fld id="{663B3BB5-8986-4B91-8E11-F8F8C4E499BB}" type="slidenum">
              <a:t>&lt;#&gt;</a:t>
            </a:fld>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1141560" y="618480"/>
            <a:ext cx="9905400" cy="1477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09" name="PlaceHolder 2"/>
          <p:cNvSpPr>
            <a:spLocks noGrp="1"/>
          </p:cNvSpPr>
          <p:nvPr>
            <p:ph/>
          </p:nvPr>
        </p:nvSpPr>
        <p:spPr>
          <a:xfrm>
            <a:off x="1141560" y="2249640"/>
            <a:ext cx="4833720" cy="1688760"/>
          </a:xfrm>
          <a:prstGeom prst="rect">
            <a:avLst/>
          </a:prstGeom>
          <a:noFill/>
          <a:ln w="0">
            <a:noFill/>
          </a:ln>
        </p:spPr>
        <p:txBody>
          <a:bodyPr lIns="0" rIns="0" tIns="0" bIns="0" anchor="t">
            <a:normAutofit/>
          </a:bodyPr>
          <a:p>
            <a:endParaRPr b="0" lang="en-US" sz="3200" spc="-1" strike="noStrike">
              <a:latin typeface="Arial"/>
            </a:endParaRPr>
          </a:p>
        </p:txBody>
      </p:sp>
      <p:sp>
        <p:nvSpPr>
          <p:cNvPr id="110" name="PlaceHolder 3"/>
          <p:cNvSpPr>
            <a:spLocks noGrp="1"/>
          </p:cNvSpPr>
          <p:nvPr>
            <p:ph/>
          </p:nvPr>
        </p:nvSpPr>
        <p:spPr>
          <a:xfrm>
            <a:off x="6217200" y="2249640"/>
            <a:ext cx="4833720" cy="3540960"/>
          </a:xfrm>
          <a:prstGeom prst="rect">
            <a:avLst/>
          </a:prstGeom>
          <a:noFill/>
          <a:ln w="0">
            <a:noFill/>
          </a:ln>
        </p:spPr>
        <p:txBody>
          <a:bodyPr lIns="0" rIns="0" tIns="0" bIns="0" anchor="t">
            <a:normAutofit/>
          </a:bodyPr>
          <a:p>
            <a:endParaRPr b="0" lang="en-US" sz="3200" spc="-1" strike="noStrike">
              <a:latin typeface="Arial"/>
            </a:endParaRPr>
          </a:p>
        </p:txBody>
      </p:sp>
      <p:sp>
        <p:nvSpPr>
          <p:cNvPr id="111" name="PlaceHolder 4"/>
          <p:cNvSpPr>
            <a:spLocks noGrp="1"/>
          </p:cNvSpPr>
          <p:nvPr>
            <p:ph/>
          </p:nvPr>
        </p:nvSpPr>
        <p:spPr>
          <a:xfrm>
            <a:off x="1141560" y="4099320"/>
            <a:ext cx="4833720" cy="1688760"/>
          </a:xfrm>
          <a:prstGeom prst="rect">
            <a:avLst/>
          </a:prstGeom>
          <a:noFill/>
          <a:ln w="0">
            <a:noFill/>
          </a:ln>
        </p:spPr>
        <p:txBody>
          <a:bodyPr lIns="0" rIns="0" tIns="0" bIns="0" anchor="t">
            <a:normAutofit/>
          </a:bodyPr>
          <a:p>
            <a:endParaRPr b="0" lang="en-US" sz="3200" spc="-1" strike="noStrike">
              <a:latin typeface="Arial"/>
            </a:endParaRPr>
          </a:p>
        </p:txBody>
      </p:sp>
      <p:sp>
        <p:nvSpPr>
          <p:cNvPr id="6" name="PlaceHolder 5"/>
          <p:cNvSpPr>
            <a:spLocks noGrp="1"/>
          </p:cNvSpPr>
          <p:nvPr>
            <p:ph type="sldNum" idx="1"/>
          </p:nvPr>
        </p:nvSpPr>
        <p:spPr/>
        <p:txBody>
          <a:bodyPr/>
          <a:p>
            <a:fld id="{489B0723-8670-477A-B455-3741D67FA304}" type="slidenum">
              <a:t>&lt;#&gt;</a:t>
            </a:fld>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1141560" y="618480"/>
            <a:ext cx="9905400" cy="1477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13" name="PlaceHolder 2"/>
          <p:cNvSpPr>
            <a:spLocks noGrp="1"/>
          </p:cNvSpPr>
          <p:nvPr>
            <p:ph/>
          </p:nvPr>
        </p:nvSpPr>
        <p:spPr>
          <a:xfrm>
            <a:off x="1141560" y="2249640"/>
            <a:ext cx="4833720" cy="3540960"/>
          </a:xfrm>
          <a:prstGeom prst="rect">
            <a:avLst/>
          </a:prstGeom>
          <a:noFill/>
          <a:ln w="0">
            <a:noFill/>
          </a:ln>
        </p:spPr>
        <p:txBody>
          <a:bodyPr lIns="0" rIns="0" tIns="0" bIns="0" anchor="t">
            <a:normAutofit/>
          </a:bodyPr>
          <a:p>
            <a:endParaRPr b="0" lang="en-US" sz="3200" spc="-1" strike="noStrike">
              <a:latin typeface="Arial"/>
            </a:endParaRPr>
          </a:p>
        </p:txBody>
      </p:sp>
      <p:sp>
        <p:nvSpPr>
          <p:cNvPr id="114" name="PlaceHolder 3"/>
          <p:cNvSpPr>
            <a:spLocks noGrp="1"/>
          </p:cNvSpPr>
          <p:nvPr>
            <p:ph/>
          </p:nvPr>
        </p:nvSpPr>
        <p:spPr>
          <a:xfrm>
            <a:off x="6217200" y="2249640"/>
            <a:ext cx="4833720" cy="1688760"/>
          </a:xfrm>
          <a:prstGeom prst="rect">
            <a:avLst/>
          </a:prstGeom>
          <a:noFill/>
          <a:ln w="0">
            <a:noFill/>
          </a:ln>
        </p:spPr>
        <p:txBody>
          <a:bodyPr lIns="0" rIns="0" tIns="0" bIns="0" anchor="t">
            <a:normAutofit/>
          </a:bodyPr>
          <a:p>
            <a:endParaRPr b="0" lang="en-US" sz="3200" spc="-1" strike="noStrike">
              <a:latin typeface="Arial"/>
            </a:endParaRPr>
          </a:p>
        </p:txBody>
      </p:sp>
      <p:sp>
        <p:nvSpPr>
          <p:cNvPr id="115" name="PlaceHolder 4"/>
          <p:cNvSpPr>
            <a:spLocks noGrp="1"/>
          </p:cNvSpPr>
          <p:nvPr>
            <p:ph/>
          </p:nvPr>
        </p:nvSpPr>
        <p:spPr>
          <a:xfrm>
            <a:off x="6217200" y="4099320"/>
            <a:ext cx="4833720" cy="1688760"/>
          </a:xfrm>
          <a:prstGeom prst="rect">
            <a:avLst/>
          </a:prstGeom>
          <a:noFill/>
          <a:ln w="0">
            <a:noFill/>
          </a:ln>
        </p:spPr>
        <p:txBody>
          <a:bodyPr lIns="0" rIns="0" tIns="0" bIns="0" anchor="t">
            <a:normAutofit/>
          </a:bodyPr>
          <a:p>
            <a:endParaRPr b="0" lang="en-US" sz="3200" spc="-1" strike="noStrike">
              <a:latin typeface="Arial"/>
            </a:endParaRPr>
          </a:p>
        </p:txBody>
      </p:sp>
      <p:sp>
        <p:nvSpPr>
          <p:cNvPr id="6" name="PlaceHolder 5"/>
          <p:cNvSpPr>
            <a:spLocks noGrp="1"/>
          </p:cNvSpPr>
          <p:nvPr>
            <p:ph type="sldNum" idx="1"/>
          </p:nvPr>
        </p:nvSpPr>
        <p:spPr/>
        <p:txBody>
          <a:bodyPr/>
          <a:p>
            <a:fld id="{EE1B5132-4DAF-4FC4-B552-07EF514D14DC}" type="slidenum">
              <a:t>&lt;#&gt;</a:t>
            </a:fld>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1141560" y="618480"/>
            <a:ext cx="9905400" cy="1477800"/>
          </a:xfrm>
          <a:prstGeom prst="rect">
            <a:avLst/>
          </a:prstGeom>
          <a:noFill/>
          <a:ln w="0">
            <a:noFill/>
          </a:ln>
        </p:spPr>
        <p:txBody>
          <a:bodyPr lIns="0" rIns="0" tIns="0" bIns="0" anchor="ctr">
            <a:noAutofit/>
          </a:bodyPr>
          <a:p>
            <a:pPr algn="ctr">
              <a:buNone/>
            </a:pPr>
            <a:endParaRPr b="0" lang="en-US" sz="4400" spc="-1" strike="noStrike">
              <a:latin typeface="Arial"/>
            </a:endParaRPr>
          </a:p>
        </p:txBody>
      </p:sp>
      <p:sp>
        <p:nvSpPr>
          <p:cNvPr id="117" name="PlaceHolder 2"/>
          <p:cNvSpPr>
            <a:spLocks noGrp="1"/>
          </p:cNvSpPr>
          <p:nvPr>
            <p:ph/>
          </p:nvPr>
        </p:nvSpPr>
        <p:spPr>
          <a:xfrm>
            <a:off x="1141560" y="2249640"/>
            <a:ext cx="4833720" cy="1688760"/>
          </a:xfrm>
          <a:prstGeom prst="rect">
            <a:avLst/>
          </a:prstGeom>
          <a:noFill/>
          <a:ln w="0">
            <a:noFill/>
          </a:ln>
        </p:spPr>
        <p:txBody>
          <a:bodyPr lIns="0" rIns="0" tIns="0" bIns="0" anchor="t">
            <a:normAutofit/>
          </a:bodyPr>
          <a:p>
            <a:endParaRPr b="0" lang="en-US" sz="3200" spc="-1" strike="noStrike">
              <a:latin typeface="Arial"/>
            </a:endParaRPr>
          </a:p>
        </p:txBody>
      </p:sp>
      <p:sp>
        <p:nvSpPr>
          <p:cNvPr id="118" name="PlaceHolder 3"/>
          <p:cNvSpPr>
            <a:spLocks noGrp="1"/>
          </p:cNvSpPr>
          <p:nvPr>
            <p:ph/>
          </p:nvPr>
        </p:nvSpPr>
        <p:spPr>
          <a:xfrm>
            <a:off x="6217200" y="2249640"/>
            <a:ext cx="4833720" cy="1688760"/>
          </a:xfrm>
          <a:prstGeom prst="rect">
            <a:avLst/>
          </a:prstGeom>
          <a:noFill/>
          <a:ln w="0">
            <a:noFill/>
          </a:ln>
        </p:spPr>
        <p:txBody>
          <a:bodyPr lIns="0" rIns="0" tIns="0" bIns="0" anchor="t">
            <a:normAutofit/>
          </a:bodyPr>
          <a:p>
            <a:endParaRPr b="0" lang="en-US" sz="3200" spc="-1" strike="noStrike">
              <a:latin typeface="Arial"/>
            </a:endParaRPr>
          </a:p>
        </p:txBody>
      </p:sp>
      <p:sp>
        <p:nvSpPr>
          <p:cNvPr id="119" name="PlaceHolder 4"/>
          <p:cNvSpPr>
            <a:spLocks noGrp="1"/>
          </p:cNvSpPr>
          <p:nvPr>
            <p:ph/>
          </p:nvPr>
        </p:nvSpPr>
        <p:spPr>
          <a:xfrm>
            <a:off x="1141560" y="4099320"/>
            <a:ext cx="9905400" cy="1688760"/>
          </a:xfrm>
          <a:prstGeom prst="rect">
            <a:avLst/>
          </a:prstGeom>
          <a:noFill/>
          <a:ln w="0">
            <a:noFill/>
          </a:ln>
        </p:spPr>
        <p:txBody>
          <a:bodyPr lIns="0" rIns="0" tIns="0" bIns="0" anchor="t">
            <a:normAutofit/>
          </a:bodyPr>
          <a:p>
            <a:endParaRPr b="0" lang="en-US" sz="3200" spc="-1" strike="noStrike">
              <a:latin typeface="Arial"/>
            </a:endParaRPr>
          </a:p>
        </p:txBody>
      </p:sp>
      <p:sp>
        <p:nvSpPr>
          <p:cNvPr id="6" name="PlaceHolder 5"/>
          <p:cNvSpPr>
            <a:spLocks noGrp="1"/>
          </p:cNvSpPr>
          <p:nvPr>
            <p:ph type="sldNum" idx="1"/>
          </p:nvPr>
        </p:nvSpPr>
        <p:spPr/>
        <p:txBody>
          <a:bodyPr/>
          <a:p>
            <a:fld id="{26E59439-0ED7-4190-80AC-10E9CF8191D7}" type="slidenum">
              <a:t>&lt;#&gt;</a:t>
            </a:fld>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 Id="rId9" Type="http://schemas.openxmlformats.org/officeDocument/2006/relationships/slideLayout" Target="../slideLayouts/slideLayout5.xml"/><Relationship Id="rId10" Type="http://schemas.openxmlformats.org/officeDocument/2006/relationships/slideLayout" Target="../slideLayouts/slideLayout6.xml"/><Relationship Id="rId11" Type="http://schemas.openxmlformats.org/officeDocument/2006/relationships/slideLayout" Target="../slideLayouts/slideLayout7.xml"/><Relationship Id="rId12" Type="http://schemas.openxmlformats.org/officeDocument/2006/relationships/slideLayout" Target="../slideLayouts/slideLayout8.xml"/><Relationship Id="rId13" Type="http://schemas.openxmlformats.org/officeDocument/2006/relationships/slideLayout" Target="../slideLayouts/slideLayout9.xml"/><Relationship Id="rId14" Type="http://schemas.openxmlformats.org/officeDocument/2006/relationships/slideLayout" Target="../slideLayouts/slideLayout10.xml"/><Relationship Id="rId15" Type="http://schemas.openxmlformats.org/officeDocument/2006/relationships/slideLayout" Target="../slideLayouts/slideLayout11.xml"/><Relationship Id="rId16"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 Id="rId9" Type="http://schemas.openxmlformats.org/officeDocument/2006/relationships/slideLayout" Target="../slideLayouts/slideLayout17.xml"/><Relationship Id="rId10" Type="http://schemas.openxmlformats.org/officeDocument/2006/relationships/slideLayout" Target="../slideLayouts/slideLayout18.xml"/><Relationship Id="rId11" Type="http://schemas.openxmlformats.org/officeDocument/2006/relationships/slideLayout" Target="../slideLayouts/slideLayout19.xml"/><Relationship Id="rId12" Type="http://schemas.openxmlformats.org/officeDocument/2006/relationships/slideLayout" Target="../slideLayouts/slideLayout20.xml"/><Relationship Id="rId13" Type="http://schemas.openxmlformats.org/officeDocument/2006/relationships/slideLayout" Target="../slideLayouts/slideLayout21.xml"/><Relationship Id="rId14" Type="http://schemas.openxmlformats.org/officeDocument/2006/relationships/slideLayout" Target="../slideLayouts/slideLayout22.xml"/><Relationship Id="rId15" Type="http://schemas.openxmlformats.org/officeDocument/2006/relationships/slideLayout" Target="../slideLayouts/slideLayout23.xml"/><Relationship Id="rId16"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pic>
        <p:nvPicPr>
          <p:cNvPr id="0" name="Picture 2" descr="Picture 2"/>
          <p:cNvPicPr/>
          <p:nvPr/>
        </p:nvPicPr>
        <p:blipFill>
          <a:blip r:embed="rId3"/>
          <a:stretch/>
        </p:blipFill>
        <p:spPr>
          <a:xfrm>
            <a:off x="0" y="0"/>
            <a:ext cx="12191400" cy="6857280"/>
          </a:xfrm>
          <a:prstGeom prst="rect">
            <a:avLst/>
          </a:prstGeom>
          <a:ln w="12700">
            <a:noFill/>
          </a:ln>
        </p:spPr>
      </p:pic>
      <p:grpSp>
        <p:nvGrpSpPr>
          <p:cNvPr id="1" name="Group 7"/>
          <p:cNvGrpSpPr/>
          <p:nvPr/>
        </p:nvGrpSpPr>
        <p:grpSpPr>
          <a:xfrm>
            <a:off x="-14400" y="0"/>
            <a:ext cx="12053160" cy="6857280"/>
            <a:chOff x="-14400" y="0"/>
            <a:chExt cx="12053160" cy="6857280"/>
          </a:xfrm>
        </p:grpSpPr>
        <p:grpSp>
          <p:nvGrpSpPr>
            <p:cNvPr id="2" name="Group 8"/>
            <p:cNvGrpSpPr/>
            <p:nvPr/>
          </p:nvGrpSpPr>
          <p:grpSpPr>
            <a:xfrm>
              <a:off x="-14400" y="0"/>
              <a:ext cx="1213200" cy="6857280"/>
              <a:chOff x="-14400" y="0"/>
              <a:chExt cx="1213200" cy="6857280"/>
            </a:xfrm>
          </p:grpSpPr>
          <p:sp>
            <p:nvSpPr>
              <p:cNvPr id="3" name="Rectangle 5"/>
              <p:cNvSpPr/>
              <p:nvPr/>
            </p:nvSpPr>
            <p:spPr>
              <a:xfrm>
                <a:off x="114480" y="4680"/>
                <a:ext cx="23040" cy="2180520"/>
              </a:xfrm>
              <a:prstGeom prst="rect">
                <a:avLst/>
              </a:prstGeom>
              <a:gradFill rotWithShape="0">
                <a:gsLst>
                  <a:gs pos="0">
                    <a:srgbClr val="82ffff"/>
                  </a:gs>
                  <a:gs pos="100000">
                    <a:srgbClr val="3d97de"/>
                  </a:gs>
                </a:gsLst>
                <a:lin ang="5400000"/>
              </a:gradFill>
              <a:ln w="12700">
                <a:noFill/>
              </a:ln>
            </p:spPr>
            <p:style>
              <a:lnRef idx="0"/>
              <a:fillRef idx="0"/>
              <a:effectRef idx="0"/>
              <a:fontRef idx="minor"/>
            </p:style>
          </p:sp>
          <p:sp>
            <p:nvSpPr>
              <p:cNvPr id="4" name="Freeform 6"/>
              <p:cNvSpPr/>
              <p:nvPr/>
            </p:nvSpPr>
            <p:spPr>
              <a:xfrm>
                <a:off x="33480" y="2176560"/>
                <a:ext cx="189720" cy="189720"/>
              </a:xfrm>
              <a:custGeom>
                <a:avLst/>
                <a:gdLst/>
                <a:ahLst/>
                <a:rect l="l" t="t" r="r" b="b"/>
                <a:pathLst>
                  <a:path w="21600" h="2160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120" y="19440"/>
                      <a:pt x="19440" y="15660"/>
                      <a:pt x="19440" y="10800"/>
                    </a:cubicBezTo>
                    <a:cubicBezTo>
                      <a:pt x="19440" y="5940"/>
                      <a:pt x="15120" y="2160"/>
                      <a:pt x="10800" y="2160"/>
                    </a:cubicBez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5" name="Freeform 7"/>
              <p:cNvSpPr/>
              <p:nvPr/>
            </p:nvSpPr>
            <p:spPr>
              <a:xfrm>
                <a:off x="28440" y="4021200"/>
                <a:ext cx="189720" cy="188280"/>
              </a:xfrm>
              <a:custGeom>
                <a:avLst/>
                <a:gdLst/>
                <a:ahLst/>
                <a:rect l="l" t="t" r="r" b="b"/>
                <a:pathLst>
                  <a:path w="21600" h="2160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6480" y="2160"/>
                      <a:pt x="2160" y="5940"/>
                      <a:pt x="2160" y="10800"/>
                    </a:cubicBezTo>
                    <a:cubicBezTo>
                      <a:pt x="2160" y="15660"/>
                      <a:pt x="6480" y="19440"/>
                      <a:pt x="10800" y="19440"/>
                    </a:cubicBezTo>
                    <a:cubicBezTo>
                      <a:pt x="15660" y="19440"/>
                      <a:pt x="19440" y="15660"/>
                      <a:pt x="19440" y="10800"/>
                    </a:cubicBezTo>
                    <a:cubicBezTo>
                      <a:pt x="19440" y="5940"/>
                      <a:pt x="15660" y="2160"/>
                      <a:pt x="10800" y="2160"/>
                    </a:cubicBez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6" name="Freeform 8"/>
              <p:cNvSpPr/>
              <p:nvPr/>
            </p:nvSpPr>
            <p:spPr>
              <a:xfrm>
                <a:off x="200160" y="4680"/>
                <a:ext cx="369000" cy="1810440"/>
              </a:xfrm>
              <a:custGeom>
                <a:avLst/>
                <a:gdLst/>
                <a:ahLst/>
                <a:rect l="l" t="t" r="r" b="b"/>
                <a:pathLst>
                  <a:path w="21600" h="21600">
                    <a:moveTo>
                      <a:pt x="20209" y="21600"/>
                    </a:moveTo>
                    <a:lnTo>
                      <a:pt x="0" y="11851"/>
                    </a:lnTo>
                    <a:lnTo>
                      <a:pt x="0" y="0"/>
                    </a:lnTo>
                    <a:lnTo>
                      <a:pt x="1391" y="0"/>
                    </a:lnTo>
                    <a:lnTo>
                      <a:pt x="1391" y="11794"/>
                    </a:lnTo>
                    <a:lnTo>
                      <a:pt x="21600" y="21486"/>
                    </a:lnTo>
                    <a:lnTo>
                      <a:pt x="20209" y="21600"/>
                    </a:ln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7" name="Freeform 9"/>
              <p:cNvSpPr/>
              <p:nvPr/>
            </p:nvSpPr>
            <p:spPr>
              <a:xfrm>
                <a:off x="503280" y="1801800"/>
                <a:ext cx="189720" cy="188280"/>
              </a:xfrm>
              <a:custGeom>
                <a:avLst/>
                <a:gdLst/>
                <a:ahLst/>
                <a:rect l="l" t="t" r="r" b="b"/>
                <a:pathLst>
                  <a:path w="21600" h="21600">
                    <a:moveTo>
                      <a:pt x="10800" y="21600"/>
                    </a:moveTo>
                    <a:cubicBezTo>
                      <a:pt x="4860" y="21600"/>
                      <a:pt x="0" y="16740"/>
                      <a:pt x="0" y="10800"/>
                    </a:cubicBezTo>
                    <a:cubicBezTo>
                      <a:pt x="0" y="4860"/>
                      <a:pt x="4860" y="0"/>
                      <a:pt x="10800" y="0"/>
                    </a:cubicBezTo>
                    <a:cubicBezTo>
                      <a:pt x="17820" y="0"/>
                      <a:pt x="21600" y="324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120" y="19440"/>
                      <a:pt x="19440" y="15660"/>
                      <a:pt x="19440" y="10800"/>
                    </a:cubicBezTo>
                    <a:cubicBezTo>
                      <a:pt x="19440" y="4860"/>
                      <a:pt x="16740" y="2160"/>
                      <a:pt x="10800" y="2160"/>
                    </a:cubicBez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8" name="Freeform 10"/>
              <p:cNvSpPr/>
              <p:nvPr/>
            </p:nvSpPr>
            <p:spPr>
              <a:xfrm>
                <a:off x="285840" y="4680"/>
                <a:ext cx="369000" cy="1429560"/>
              </a:xfrm>
              <a:custGeom>
                <a:avLst/>
                <a:gdLst/>
                <a:ahLst/>
                <a:rect l="l" t="t" r="r" b="b"/>
                <a:pathLst>
                  <a:path w="21600" h="21600">
                    <a:moveTo>
                      <a:pt x="20488" y="21600"/>
                    </a:moveTo>
                    <a:lnTo>
                      <a:pt x="0" y="9182"/>
                    </a:lnTo>
                    <a:lnTo>
                      <a:pt x="0" y="0"/>
                    </a:lnTo>
                    <a:lnTo>
                      <a:pt x="1669" y="0"/>
                    </a:lnTo>
                    <a:lnTo>
                      <a:pt x="1669" y="9110"/>
                    </a:lnTo>
                    <a:lnTo>
                      <a:pt x="21600" y="21456"/>
                    </a:lnTo>
                    <a:lnTo>
                      <a:pt x="20488" y="21600"/>
                    </a:ln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9" name="Freeform 11"/>
              <p:cNvSpPr/>
              <p:nvPr/>
            </p:nvSpPr>
            <p:spPr>
              <a:xfrm>
                <a:off x="546120" y="0"/>
                <a:ext cx="151560" cy="912240"/>
              </a:xfrm>
              <a:custGeom>
                <a:avLst/>
                <a:gdLst/>
                <a:ahLst/>
                <a:rect l="l" t="t" r="r" b="b"/>
                <a:pathLst>
                  <a:path w="21600" h="21600">
                    <a:moveTo>
                      <a:pt x="21600" y="21600"/>
                    </a:moveTo>
                    <a:lnTo>
                      <a:pt x="17550" y="21600"/>
                    </a:lnTo>
                    <a:lnTo>
                      <a:pt x="17550" y="7213"/>
                    </a:lnTo>
                    <a:lnTo>
                      <a:pt x="0" y="225"/>
                    </a:lnTo>
                    <a:lnTo>
                      <a:pt x="3375" y="0"/>
                    </a:lnTo>
                    <a:lnTo>
                      <a:pt x="21600" y="7100"/>
                    </a:lnTo>
                    <a:lnTo>
                      <a:pt x="21600" y="21600"/>
                    </a:ln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10" name="Freeform 12"/>
              <p:cNvSpPr/>
              <p:nvPr/>
            </p:nvSpPr>
            <p:spPr>
              <a:xfrm>
                <a:off x="588960" y="1420920"/>
                <a:ext cx="189720" cy="189720"/>
              </a:xfrm>
              <a:custGeom>
                <a:avLst/>
                <a:gdLst/>
                <a:ahLst/>
                <a:rect l="l" t="t" r="r" b="b"/>
                <a:pathLst>
                  <a:path w="21600" h="21600">
                    <a:moveTo>
                      <a:pt x="10800" y="21600"/>
                    </a:moveTo>
                    <a:cubicBezTo>
                      <a:pt x="4860" y="21600"/>
                      <a:pt x="0" y="16740"/>
                      <a:pt x="0" y="10800"/>
                    </a:cubicBezTo>
                    <a:cubicBezTo>
                      <a:pt x="0" y="4860"/>
                      <a:pt x="4860" y="0"/>
                      <a:pt x="10800" y="0"/>
                    </a:cubicBezTo>
                    <a:cubicBezTo>
                      <a:pt x="17820" y="0"/>
                      <a:pt x="21600" y="378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660" y="19440"/>
                      <a:pt x="19440" y="15660"/>
                      <a:pt x="19440" y="10800"/>
                    </a:cubicBezTo>
                    <a:cubicBezTo>
                      <a:pt x="19440" y="4860"/>
                      <a:pt x="16740" y="2160"/>
                      <a:pt x="10800" y="2160"/>
                    </a:cubicBez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11" name="Freeform 13"/>
              <p:cNvSpPr/>
              <p:nvPr/>
            </p:nvSpPr>
            <p:spPr>
              <a:xfrm>
                <a:off x="588960" y="903240"/>
                <a:ext cx="189720" cy="189720"/>
              </a:xfrm>
              <a:custGeom>
                <a:avLst/>
                <a:gdLst/>
                <a:ahLst/>
                <a:rect l="l" t="t" r="r" b="b"/>
                <a:pathLst>
                  <a:path w="21600" h="2160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660" y="19440"/>
                      <a:pt x="19440" y="15660"/>
                      <a:pt x="19440" y="10800"/>
                    </a:cubicBezTo>
                    <a:cubicBezTo>
                      <a:pt x="19440" y="5940"/>
                      <a:pt x="15660" y="2160"/>
                      <a:pt x="10800" y="2160"/>
                    </a:cubicBez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12" name="Freeform 14"/>
              <p:cNvSpPr/>
              <p:nvPr/>
            </p:nvSpPr>
            <p:spPr>
              <a:xfrm>
                <a:off x="641520" y="0"/>
                <a:ext cx="421560" cy="526320"/>
              </a:xfrm>
              <a:custGeom>
                <a:avLst/>
                <a:gdLst/>
                <a:ahLst/>
                <a:rect l="l" t="t" r="r" b="b"/>
                <a:pathLst>
                  <a:path w="21600" h="21600">
                    <a:moveTo>
                      <a:pt x="20869" y="21600"/>
                    </a:moveTo>
                    <a:lnTo>
                      <a:pt x="3898" y="8002"/>
                    </a:lnTo>
                    <a:lnTo>
                      <a:pt x="0" y="390"/>
                    </a:lnTo>
                    <a:lnTo>
                      <a:pt x="1218" y="0"/>
                    </a:lnTo>
                    <a:lnTo>
                      <a:pt x="5116" y="7417"/>
                    </a:lnTo>
                    <a:lnTo>
                      <a:pt x="21600" y="20819"/>
                    </a:lnTo>
                    <a:lnTo>
                      <a:pt x="20869" y="21600"/>
                    </a:ln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13" name="Freeform 15"/>
              <p:cNvSpPr/>
              <p:nvPr/>
            </p:nvSpPr>
            <p:spPr>
              <a:xfrm>
                <a:off x="1027800" y="488880"/>
                <a:ext cx="146880" cy="146880"/>
              </a:xfrm>
              <a:custGeom>
                <a:avLst/>
                <a:gdLst/>
                <a:ahLst/>
                <a:rect l="l" t="t" r="r" b="b"/>
                <a:pathLst>
                  <a:path w="19694" h="21600">
                    <a:moveTo>
                      <a:pt x="9847" y="21600"/>
                    </a:moveTo>
                    <a:cubicBezTo>
                      <a:pt x="7306" y="21600"/>
                      <a:pt x="4765" y="20903"/>
                      <a:pt x="2859" y="18813"/>
                    </a:cubicBezTo>
                    <a:cubicBezTo>
                      <a:pt x="-953" y="13935"/>
                      <a:pt x="-953" y="6968"/>
                      <a:pt x="2859" y="2787"/>
                    </a:cubicBezTo>
                    <a:cubicBezTo>
                      <a:pt x="4765" y="697"/>
                      <a:pt x="7306" y="0"/>
                      <a:pt x="9847" y="0"/>
                    </a:cubicBezTo>
                    <a:cubicBezTo>
                      <a:pt x="12388" y="0"/>
                      <a:pt x="14929" y="697"/>
                      <a:pt x="16835" y="2787"/>
                    </a:cubicBezTo>
                    <a:cubicBezTo>
                      <a:pt x="20647" y="6968"/>
                      <a:pt x="20647" y="13935"/>
                      <a:pt x="16835" y="18813"/>
                    </a:cubicBezTo>
                    <a:cubicBezTo>
                      <a:pt x="14929" y="20903"/>
                      <a:pt x="12388" y="21600"/>
                      <a:pt x="9847" y="21600"/>
                    </a:cubicBezTo>
                    <a:close/>
                    <a:moveTo>
                      <a:pt x="9847" y="2787"/>
                    </a:moveTo>
                    <a:cubicBezTo>
                      <a:pt x="7941" y="2787"/>
                      <a:pt x="6035" y="3484"/>
                      <a:pt x="4765" y="4877"/>
                    </a:cubicBezTo>
                    <a:cubicBezTo>
                      <a:pt x="1588" y="8361"/>
                      <a:pt x="1588" y="13239"/>
                      <a:pt x="4765" y="16723"/>
                    </a:cubicBezTo>
                    <a:cubicBezTo>
                      <a:pt x="6035" y="18116"/>
                      <a:pt x="7941" y="18813"/>
                      <a:pt x="9847" y="18813"/>
                    </a:cubicBezTo>
                    <a:cubicBezTo>
                      <a:pt x="11753" y="18813"/>
                      <a:pt x="13659" y="18116"/>
                      <a:pt x="14929" y="16723"/>
                    </a:cubicBezTo>
                    <a:cubicBezTo>
                      <a:pt x="18106" y="13239"/>
                      <a:pt x="18106" y="8361"/>
                      <a:pt x="14929" y="4877"/>
                    </a:cubicBezTo>
                    <a:cubicBezTo>
                      <a:pt x="13659" y="3484"/>
                      <a:pt x="11753" y="2787"/>
                      <a:pt x="9847" y="2787"/>
                    </a:cubicBez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14" name="Freeform 17"/>
              <p:cNvSpPr/>
              <p:nvPr/>
            </p:nvSpPr>
            <p:spPr>
              <a:xfrm>
                <a:off x="9360" y="1801800"/>
                <a:ext cx="123120" cy="126360"/>
              </a:xfrm>
              <a:custGeom>
                <a:avLst/>
                <a:gdLst/>
                <a:ahLst/>
                <a:rect l="l" t="t" r="r" b="b"/>
                <a:pathLst>
                  <a:path w="21600" h="21600">
                    <a:moveTo>
                      <a:pt x="1662" y="21600"/>
                    </a:moveTo>
                    <a:lnTo>
                      <a:pt x="0" y="19170"/>
                    </a:lnTo>
                    <a:lnTo>
                      <a:pt x="19108" y="0"/>
                    </a:lnTo>
                    <a:lnTo>
                      <a:pt x="21600" y="2430"/>
                    </a:lnTo>
                    <a:lnTo>
                      <a:pt x="1662" y="21600"/>
                    </a:ln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15" name="Freeform 18"/>
              <p:cNvSpPr/>
              <p:nvPr/>
            </p:nvSpPr>
            <p:spPr>
              <a:xfrm>
                <a:off x="-9360" y="3549600"/>
                <a:ext cx="146880" cy="480240"/>
              </a:xfrm>
              <a:custGeom>
                <a:avLst/>
                <a:gdLst/>
                <a:ahLst/>
                <a:rect l="l" t="t" r="r" b="b"/>
                <a:pathLst>
                  <a:path w="21600" h="21600">
                    <a:moveTo>
                      <a:pt x="21600" y="21600"/>
                    </a:moveTo>
                    <a:lnTo>
                      <a:pt x="18116" y="21600"/>
                    </a:lnTo>
                    <a:lnTo>
                      <a:pt x="18116" y="5560"/>
                    </a:lnTo>
                    <a:lnTo>
                      <a:pt x="0" y="855"/>
                    </a:lnTo>
                    <a:lnTo>
                      <a:pt x="2787" y="0"/>
                    </a:lnTo>
                    <a:lnTo>
                      <a:pt x="21600" y="4919"/>
                    </a:lnTo>
                    <a:lnTo>
                      <a:pt x="21600" y="21600"/>
                    </a:ln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16" name="Freeform 19"/>
              <p:cNvSpPr/>
              <p:nvPr/>
            </p:nvSpPr>
            <p:spPr>
              <a:xfrm>
                <a:off x="128520" y="1382760"/>
                <a:ext cx="142200" cy="475560"/>
              </a:xfrm>
              <a:custGeom>
                <a:avLst/>
                <a:gdLst/>
                <a:ahLst/>
                <a:rect l="l" t="t" r="r" b="b"/>
                <a:pathLst>
                  <a:path w="21600" h="21600">
                    <a:moveTo>
                      <a:pt x="21600" y="21600"/>
                    </a:moveTo>
                    <a:lnTo>
                      <a:pt x="18720" y="21600"/>
                    </a:lnTo>
                    <a:lnTo>
                      <a:pt x="18720" y="6048"/>
                    </a:lnTo>
                    <a:lnTo>
                      <a:pt x="0" y="648"/>
                    </a:lnTo>
                    <a:lnTo>
                      <a:pt x="2160" y="0"/>
                    </a:lnTo>
                    <a:lnTo>
                      <a:pt x="21600" y="5832"/>
                    </a:lnTo>
                    <a:lnTo>
                      <a:pt x="21600" y="21600"/>
                    </a:ln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17" name="Freeform 20"/>
              <p:cNvSpPr/>
              <p:nvPr/>
            </p:nvSpPr>
            <p:spPr>
              <a:xfrm>
                <a:off x="204840" y="1849320"/>
                <a:ext cx="113760" cy="107280"/>
              </a:xfrm>
              <a:custGeom>
                <a:avLst/>
                <a:gdLst/>
                <a:ahLst/>
                <a:rect l="l" t="t" r="r" b="b"/>
                <a:pathLst>
                  <a:path w="21600" h="21600">
                    <a:moveTo>
                      <a:pt x="10800" y="21600"/>
                    </a:moveTo>
                    <a:cubicBezTo>
                      <a:pt x="5400" y="21600"/>
                      <a:pt x="0" y="16904"/>
                      <a:pt x="0" y="11270"/>
                    </a:cubicBezTo>
                    <a:cubicBezTo>
                      <a:pt x="0" y="4696"/>
                      <a:pt x="5400" y="0"/>
                      <a:pt x="10800" y="0"/>
                    </a:cubicBezTo>
                    <a:cubicBezTo>
                      <a:pt x="16200" y="0"/>
                      <a:pt x="21600" y="4696"/>
                      <a:pt x="21600" y="11270"/>
                    </a:cubicBezTo>
                    <a:cubicBezTo>
                      <a:pt x="21600" y="16904"/>
                      <a:pt x="16200" y="21600"/>
                      <a:pt x="10800" y="21600"/>
                    </a:cubicBezTo>
                    <a:close/>
                    <a:moveTo>
                      <a:pt x="10800" y="3757"/>
                    </a:moveTo>
                    <a:cubicBezTo>
                      <a:pt x="7200" y="3757"/>
                      <a:pt x="3600" y="7513"/>
                      <a:pt x="3600" y="11270"/>
                    </a:cubicBezTo>
                    <a:cubicBezTo>
                      <a:pt x="3600" y="15026"/>
                      <a:pt x="7200" y="17843"/>
                      <a:pt x="10800" y="17843"/>
                    </a:cubicBezTo>
                    <a:cubicBezTo>
                      <a:pt x="14400" y="17843"/>
                      <a:pt x="18000" y="15026"/>
                      <a:pt x="18000" y="11270"/>
                    </a:cubicBezTo>
                    <a:cubicBezTo>
                      <a:pt x="18000" y="7513"/>
                      <a:pt x="14400" y="3757"/>
                      <a:pt x="10800" y="3757"/>
                    </a:cubicBez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18" name="Rectangle 21"/>
              <p:cNvSpPr/>
              <p:nvPr/>
            </p:nvSpPr>
            <p:spPr>
              <a:xfrm>
                <a:off x="133200" y="4662360"/>
                <a:ext cx="23040" cy="2180520"/>
              </a:xfrm>
              <a:prstGeom prst="rect">
                <a:avLst/>
              </a:prstGeom>
              <a:gradFill rotWithShape="0">
                <a:gsLst>
                  <a:gs pos="0">
                    <a:srgbClr val="82ffff"/>
                  </a:gs>
                  <a:gs pos="100000">
                    <a:srgbClr val="3d97de"/>
                  </a:gs>
                </a:gsLst>
                <a:lin ang="5400000"/>
              </a:gradFill>
              <a:ln w="12700">
                <a:noFill/>
              </a:ln>
            </p:spPr>
            <p:style>
              <a:lnRef idx="0"/>
              <a:fillRef idx="0"/>
              <a:effectRef idx="0"/>
              <a:fontRef idx="minor"/>
            </p:style>
          </p:sp>
          <p:sp>
            <p:nvSpPr>
              <p:cNvPr id="19" name="Freeform 22"/>
              <p:cNvSpPr/>
              <p:nvPr/>
            </p:nvSpPr>
            <p:spPr>
              <a:xfrm>
                <a:off x="223920" y="5041800"/>
                <a:ext cx="369000" cy="1801080"/>
              </a:xfrm>
              <a:custGeom>
                <a:avLst/>
                <a:gdLst/>
                <a:ahLst/>
                <a:rect l="l" t="t" r="r" b="b"/>
                <a:pathLst>
                  <a:path w="21600" h="21600">
                    <a:moveTo>
                      <a:pt x="1391" y="21600"/>
                    </a:moveTo>
                    <a:lnTo>
                      <a:pt x="0" y="21600"/>
                    </a:lnTo>
                    <a:lnTo>
                      <a:pt x="0" y="9744"/>
                    </a:lnTo>
                    <a:lnTo>
                      <a:pt x="20209" y="0"/>
                    </a:lnTo>
                    <a:lnTo>
                      <a:pt x="21600" y="114"/>
                    </a:lnTo>
                    <a:lnTo>
                      <a:pt x="1391" y="9858"/>
                    </a:lnTo>
                    <a:lnTo>
                      <a:pt x="1391" y="21600"/>
                    </a:ln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20" name="Freeform 23"/>
              <p:cNvSpPr/>
              <p:nvPr/>
            </p:nvSpPr>
            <p:spPr>
              <a:xfrm>
                <a:off x="52560" y="4481640"/>
                <a:ext cx="189720" cy="189720"/>
              </a:xfrm>
              <a:custGeom>
                <a:avLst/>
                <a:gdLst/>
                <a:ahLst/>
                <a:rect l="l" t="t" r="r" b="b"/>
                <a:pathLst>
                  <a:path w="21600" h="2160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120" y="19440"/>
                      <a:pt x="19440" y="15660"/>
                      <a:pt x="19440" y="10800"/>
                    </a:cubicBezTo>
                    <a:cubicBezTo>
                      <a:pt x="19440" y="5940"/>
                      <a:pt x="15120" y="2160"/>
                      <a:pt x="10800" y="2160"/>
                    </a:cubicBez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21" name="Freeform 24"/>
              <p:cNvSpPr/>
              <p:nvPr/>
            </p:nvSpPr>
            <p:spPr>
              <a:xfrm>
                <a:off x="-14400" y="5627520"/>
                <a:ext cx="84960" cy="1215360"/>
              </a:xfrm>
              <a:custGeom>
                <a:avLst/>
                <a:gdLst/>
                <a:ahLst/>
                <a:rect l="l" t="t" r="r" b="b"/>
                <a:pathLst>
                  <a:path w="21600" h="21600">
                    <a:moveTo>
                      <a:pt x="21600" y="21600"/>
                    </a:moveTo>
                    <a:lnTo>
                      <a:pt x="14400" y="21600"/>
                    </a:lnTo>
                    <a:lnTo>
                      <a:pt x="14400" y="4202"/>
                    </a:lnTo>
                    <a:lnTo>
                      <a:pt x="0" y="85"/>
                    </a:lnTo>
                    <a:lnTo>
                      <a:pt x="7200" y="0"/>
                    </a:lnTo>
                    <a:lnTo>
                      <a:pt x="21600" y="4117"/>
                    </a:lnTo>
                    <a:lnTo>
                      <a:pt x="21600" y="21600"/>
                    </a:ln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22" name="Freeform 25"/>
              <p:cNvSpPr/>
              <p:nvPr/>
            </p:nvSpPr>
            <p:spPr>
              <a:xfrm>
                <a:off x="527040" y="4867200"/>
                <a:ext cx="189720" cy="188280"/>
              </a:xfrm>
              <a:custGeom>
                <a:avLst/>
                <a:gdLst/>
                <a:ahLst/>
                <a:rect l="l" t="t" r="r" b="b"/>
                <a:pathLst>
                  <a:path w="21600" h="2160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660" y="19440"/>
                      <a:pt x="19440" y="15660"/>
                      <a:pt x="19440" y="10800"/>
                    </a:cubicBezTo>
                    <a:cubicBezTo>
                      <a:pt x="19440" y="5940"/>
                      <a:pt x="15660" y="2160"/>
                      <a:pt x="10800" y="2160"/>
                    </a:cubicBez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23" name="Freeform 26"/>
              <p:cNvSpPr/>
              <p:nvPr/>
            </p:nvSpPr>
            <p:spPr>
              <a:xfrm>
                <a:off x="309600" y="5423040"/>
                <a:ext cx="374040" cy="1424880"/>
              </a:xfrm>
              <a:custGeom>
                <a:avLst/>
                <a:gdLst/>
                <a:ahLst/>
                <a:rect l="l" t="t" r="r" b="b"/>
                <a:pathLst>
                  <a:path w="21600" h="21600">
                    <a:moveTo>
                      <a:pt x="1647" y="21600"/>
                    </a:moveTo>
                    <a:lnTo>
                      <a:pt x="0" y="21600"/>
                    </a:lnTo>
                    <a:lnTo>
                      <a:pt x="0" y="12388"/>
                    </a:lnTo>
                    <a:lnTo>
                      <a:pt x="275" y="12315"/>
                    </a:lnTo>
                    <a:lnTo>
                      <a:pt x="20227" y="0"/>
                    </a:lnTo>
                    <a:lnTo>
                      <a:pt x="21600" y="144"/>
                    </a:lnTo>
                    <a:lnTo>
                      <a:pt x="1647" y="12460"/>
                    </a:lnTo>
                    <a:lnTo>
                      <a:pt x="1647" y="21600"/>
                    </a:ln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24" name="Freeform 27"/>
              <p:cNvSpPr/>
              <p:nvPr/>
            </p:nvSpPr>
            <p:spPr>
              <a:xfrm>
                <a:off x="569880" y="5945040"/>
                <a:ext cx="151560" cy="912240"/>
              </a:xfrm>
              <a:custGeom>
                <a:avLst/>
                <a:gdLst/>
                <a:ahLst/>
                <a:rect l="l" t="t" r="r" b="b"/>
                <a:pathLst>
                  <a:path w="21600" h="21600">
                    <a:moveTo>
                      <a:pt x="3375" y="21600"/>
                    </a:moveTo>
                    <a:lnTo>
                      <a:pt x="0" y="21375"/>
                    </a:lnTo>
                    <a:lnTo>
                      <a:pt x="18225" y="14387"/>
                    </a:lnTo>
                    <a:lnTo>
                      <a:pt x="18225" y="0"/>
                    </a:lnTo>
                    <a:lnTo>
                      <a:pt x="21600" y="0"/>
                    </a:lnTo>
                    <a:lnTo>
                      <a:pt x="21600" y="14500"/>
                    </a:lnTo>
                    <a:lnTo>
                      <a:pt x="3375" y="21600"/>
                    </a:ln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25" name="Freeform 28"/>
              <p:cNvSpPr/>
              <p:nvPr/>
            </p:nvSpPr>
            <p:spPr>
              <a:xfrm>
                <a:off x="612720" y="5246640"/>
                <a:ext cx="189720" cy="189720"/>
              </a:xfrm>
              <a:custGeom>
                <a:avLst/>
                <a:gdLst/>
                <a:ahLst/>
                <a:rect l="l" t="t" r="r" b="b"/>
                <a:pathLst>
                  <a:path w="21600" h="2160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6480" y="2160"/>
                      <a:pt x="2160" y="5940"/>
                      <a:pt x="2160" y="10800"/>
                    </a:cubicBezTo>
                    <a:cubicBezTo>
                      <a:pt x="2160" y="15660"/>
                      <a:pt x="6480" y="19440"/>
                      <a:pt x="10800" y="19440"/>
                    </a:cubicBezTo>
                    <a:cubicBezTo>
                      <a:pt x="15660" y="19440"/>
                      <a:pt x="19440" y="15660"/>
                      <a:pt x="19440" y="10800"/>
                    </a:cubicBezTo>
                    <a:cubicBezTo>
                      <a:pt x="19440" y="5940"/>
                      <a:pt x="15660" y="2160"/>
                      <a:pt x="10800" y="2160"/>
                    </a:cubicBez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26" name="Freeform 29"/>
              <p:cNvSpPr/>
              <p:nvPr/>
            </p:nvSpPr>
            <p:spPr>
              <a:xfrm>
                <a:off x="612720" y="5764320"/>
                <a:ext cx="189720" cy="189720"/>
              </a:xfrm>
              <a:custGeom>
                <a:avLst/>
                <a:gdLst/>
                <a:ahLst/>
                <a:rect l="l" t="t" r="r" b="b"/>
                <a:pathLst>
                  <a:path w="21600" h="2160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6480" y="2160"/>
                      <a:pt x="2160" y="5940"/>
                      <a:pt x="2160" y="10800"/>
                    </a:cubicBezTo>
                    <a:cubicBezTo>
                      <a:pt x="2160" y="15660"/>
                      <a:pt x="6480" y="19440"/>
                      <a:pt x="10800" y="19440"/>
                    </a:cubicBezTo>
                    <a:cubicBezTo>
                      <a:pt x="15660" y="19440"/>
                      <a:pt x="19440" y="15660"/>
                      <a:pt x="19440" y="10800"/>
                    </a:cubicBezTo>
                    <a:cubicBezTo>
                      <a:pt x="19440" y="5940"/>
                      <a:pt x="15660" y="2160"/>
                      <a:pt x="10800" y="2160"/>
                    </a:cubicBez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27" name="Freeform 30"/>
              <p:cNvSpPr/>
              <p:nvPr/>
            </p:nvSpPr>
            <p:spPr>
              <a:xfrm>
                <a:off x="669960" y="6330960"/>
                <a:ext cx="416880" cy="516960"/>
              </a:xfrm>
              <a:custGeom>
                <a:avLst/>
                <a:gdLst/>
                <a:ahLst/>
                <a:rect l="l" t="t" r="r" b="b"/>
                <a:pathLst>
                  <a:path w="21600" h="21600">
                    <a:moveTo>
                      <a:pt x="1232" y="21600"/>
                    </a:moveTo>
                    <a:lnTo>
                      <a:pt x="0" y="21202"/>
                    </a:lnTo>
                    <a:lnTo>
                      <a:pt x="3696" y="13649"/>
                    </a:lnTo>
                    <a:lnTo>
                      <a:pt x="3942" y="13649"/>
                    </a:lnTo>
                    <a:lnTo>
                      <a:pt x="20861" y="0"/>
                    </a:lnTo>
                    <a:lnTo>
                      <a:pt x="21600" y="795"/>
                    </a:lnTo>
                    <a:lnTo>
                      <a:pt x="4928" y="14245"/>
                    </a:lnTo>
                    <a:lnTo>
                      <a:pt x="1232" y="21600"/>
                    </a:ln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28" name="Freeform 31"/>
              <p:cNvSpPr/>
              <p:nvPr/>
            </p:nvSpPr>
            <p:spPr>
              <a:xfrm>
                <a:off x="1049400" y="6221520"/>
                <a:ext cx="149400" cy="146880"/>
              </a:xfrm>
              <a:custGeom>
                <a:avLst/>
                <a:gdLst/>
                <a:ahLst/>
                <a:rect l="l" t="t" r="r" b="b"/>
                <a:pathLst>
                  <a:path w="20618" h="21600">
                    <a:moveTo>
                      <a:pt x="10473" y="21600"/>
                    </a:moveTo>
                    <a:cubicBezTo>
                      <a:pt x="7855" y="21600"/>
                      <a:pt x="5236" y="20206"/>
                      <a:pt x="3273" y="18116"/>
                    </a:cubicBezTo>
                    <a:cubicBezTo>
                      <a:pt x="1309" y="16723"/>
                      <a:pt x="0" y="13935"/>
                      <a:pt x="0" y="10452"/>
                    </a:cubicBezTo>
                    <a:cubicBezTo>
                      <a:pt x="0" y="7665"/>
                      <a:pt x="1309" y="4877"/>
                      <a:pt x="3273" y="2787"/>
                    </a:cubicBezTo>
                    <a:cubicBezTo>
                      <a:pt x="5236" y="697"/>
                      <a:pt x="7855" y="0"/>
                      <a:pt x="10473" y="0"/>
                    </a:cubicBezTo>
                    <a:cubicBezTo>
                      <a:pt x="13091" y="0"/>
                      <a:pt x="15709" y="697"/>
                      <a:pt x="17673" y="2787"/>
                    </a:cubicBezTo>
                    <a:cubicBezTo>
                      <a:pt x="21600" y="6968"/>
                      <a:pt x="21600" y="13935"/>
                      <a:pt x="17673" y="18116"/>
                    </a:cubicBezTo>
                    <a:cubicBezTo>
                      <a:pt x="15709" y="20206"/>
                      <a:pt x="13091" y="21600"/>
                      <a:pt x="10473" y="21600"/>
                    </a:cubicBezTo>
                    <a:close/>
                    <a:moveTo>
                      <a:pt x="10473" y="2787"/>
                    </a:moveTo>
                    <a:cubicBezTo>
                      <a:pt x="8509" y="2787"/>
                      <a:pt x="6545" y="3484"/>
                      <a:pt x="5236" y="4877"/>
                    </a:cubicBezTo>
                    <a:cubicBezTo>
                      <a:pt x="3927" y="6271"/>
                      <a:pt x="2618" y="8361"/>
                      <a:pt x="2618" y="10452"/>
                    </a:cubicBezTo>
                    <a:cubicBezTo>
                      <a:pt x="2618" y="13239"/>
                      <a:pt x="3927" y="14632"/>
                      <a:pt x="5236" y="16723"/>
                    </a:cubicBezTo>
                    <a:cubicBezTo>
                      <a:pt x="6545" y="18116"/>
                      <a:pt x="8509" y="18813"/>
                      <a:pt x="10473" y="18813"/>
                    </a:cubicBezTo>
                    <a:cubicBezTo>
                      <a:pt x="12436" y="18813"/>
                      <a:pt x="14400" y="18116"/>
                      <a:pt x="15709" y="16723"/>
                    </a:cubicBezTo>
                    <a:cubicBezTo>
                      <a:pt x="18982" y="13239"/>
                      <a:pt x="18982" y="8361"/>
                      <a:pt x="15709" y="4877"/>
                    </a:cubicBezTo>
                    <a:cubicBezTo>
                      <a:pt x="14400" y="3484"/>
                      <a:pt x="12436" y="2787"/>
                      <a:pt x="10473" y="2787"/>
                    </a:cubicBezTo>
                    <a:close/>
                  </a:path>
                </a:pathLst>
              </a:custGeom>
              <a:gradFill rotWithShape="0">
                <a:gsLst>
                  <a:gs pos="0">
                    <a:srgbClr val="82ffff"/>
                  </a:gs>
                  <a:gs pos="100000">
                    <a:srgbClr val="3d97de"/>
                  </a:gs>
                </a:gsLst>
                <a:lin ang="5400000"/>
              </a:gradFill>
              <a:ln w="12700">
                <a:noFill/>
              </a:ln>
            </p:spPr>
            <p:style>
              <a:lnRef idx="0"/>
              <a:fillRef idx="0"/>
              <a:effectRef idx="0"/>
              <a:fontRef idx="minor"/>
            </p:style>
          </p:sp>
        </p:grpSp>
        <p:grpSp>
          <p:nvGrpSpPr>
            <p:cNvPr id="29" name="Group 9"/>
            <p:cNvGrpSpPr/>
            <p:nvPr/>
          </p:nvGrpSpPr>
          <p:grpSpPr>
            <a:xfrm>
              <a:off x="11372040" y="0"/>
              <a:ext cx="666720" cy="6847920"/>
              <a:chOff x="11372040" y="0"/>
              <a:chExt cx="666720" cy="6847920"/>
            </a:xfrm>
          </p:grpSpPr>
          <p:sp>
            <p:nvSpPr>
              <p:cNvPr id="30" name="Freeform 32"/>
              <p:cNvSpPr/>
              <p:nvPr/>
            </p:nvSpPr>
            <p:spPr>
              <a:xfrm>
                <a:off x="11484000" y="0"/>
                <a:ext cx="416880" cy="511920"/>
              </a:xfrm>
              <a:custGeom>
                <a:avLst/>
                <a:gdLst/>
                <a:ahLst/>
                <a:rect l="l" t="t" r="r" b="b"/>
                <a:pathLst>
                  <a:path w="21600" h="21600">
                    <a:moveTo>
                      <a:pt x="986" y="21600"/>
                    </a:moveTo>
                    <a:lnTo>
                      <a:pt x="0" y="20998"/>
                    </a:lnTo>
                    <a:lnTo>
                      <a:pt x="16672" y="7222"/>
                    </a:lnTo>
                    <a:lnTo>
                      <a:pt x="20368" y="0"/>
                    </a:lnTo>
                    <a:lnTo>
                      <a:pt x="21600" y="401"/>
                    </a:lnTo>
                    <a:lnTo>
                      <a:pt x="17904" y="7824"/>
                    </a:lnTo>
                    <a:lnTo>
                      <a:pt x="986" y="21600"/>
                    </a:lnTo>
                    <a:close/>
                  </a:path>
                </a:pathLst>
              </a:custGeom>
              <a:gradFill rotWithShape="0">
                <a:gsLst>
                  <a:gs pos="0">
                    <a:srgbClr val="82ffff">
                      <a:alpha val="80000"/>
                    </a:srgbClr>
                  </a:gs>
                  <a:gs pos="100000">
                    <a:srgbClr val="3d97de">
                      <a:alpha val="60000"/>
                    </a:srgbClr>
                  </a:gs>
                </a:gsLst>
                <a:lin ang="5400000"/>
              </a:gradFill>
              <a:ln w="12700">
                <a:noFill/>
              </a:ln>
            </p:spPr>
            <p:style>
              <a:lnRef idx="0"/>
              <a:fillRef idx="0"/>
              <a:effectRef idx="0"/>
              <a:fontRef idx="minor"/>
            </p:style>
          </p:sp>
          <p:sp>
            <p:nvSpPr>
              <p:cNvPr id="31" name="Freeform 33"/>
              <p:cNvSpPr/>
              <p:nvPr/>
            </p:nvSpPr>
            <p:spPr>
              <a:xfrm>
                <a:off x="11372040" y="474840"/>
                <a:ext cx="149400" cy="151560"/>
              </a:xfrm>
              <a:custGeom>
                <a:avLst/>
                <a:gdLst/>
                <a:ahLst/>
                <a:rect l="l" t="t" r="r" b="b"/>
                <a:pathLst>
                  <a:path w="20618" h="21600">
                    <a:moveTo>
                      <a:pt x="10145" y="21600"/>
                    </a:moveTo>
                    <a:cubicBezTo>
                      <a:pt x="7527" y="21600"/>
                      <a:pt x="4909" y="20250"/>
                      <a:pt x="2945" y="18225"/>
                    </a:cubicBezTo>
                    <a:cubicBezTo>
                      <a:pt x="-982" y="14175"/>
                      <a:pt x="-982" y="7425"/>
                      <a:pt x="2945" y="3375"/>
                    </a:cubicBezTo>
                    <a:cubicBezTo>
                      <a:pt x="4909" y="1350"/>
                      <a:pt x="7527" y="0"/>
                      <a:pt x="10145" y="0"/>
                    </a:cubicBezTo>
                    <a:cubicBezTo>
                      <a:pt x="12763" y="0"/>
                      <a:pt x="15382" y="1350"/>
                      <a:pt x="17345" y="3375"/>
                    </a:cubicBezTo>
                    <a:cubicBezTo>
                      <a:pt x="19309" y="5400"/>
                      <a:pt x="20618" y="8100"/>
                      <a:pt x="20618" y="10800"/>
                    </a:cubicBezTo>
                    <a:cubicBezTo>
                      <a:pt x="20618" y="13500"/>
                      <a:pt x="19309" y="16200"/>
                      <a:pt x="17345" y="18225"/>
                    </a:cubicBezTo>
                    <a:cubicBezTo>
                      <a:pt x="15382" y="20250"/>
                      <a:pt x="12763" y="21600"/>
                      <a:pt x="10145" y="21600"/>
                    </a:cubicBezTo>
                    <a:close/>
                    <a:moveTo>
                      <a:pt x="10145" y="2700"/>
                    </a:moveTo>
                    <a:cubicBezTo>
                      <a:pt x="8182" y="2700"/>
                      <a:pt x="6218" y="4050"/>
                      <a:pt x="4909" y="5400"/>
                    </a:cubicBezTo>
                    <a:cubicBezTo>
                      <a:pt x="1636" y="8100"/>
                      <a:pt x="1636" y="13500"/>
                      <a:pt x="4909" y="16200"/>
                    </a:cubicBezTo>
                    <a:cubicBezTo>
                      <a:pt x="6218" y="18225"/>
                      <a:pt x="8182" y="18900"/>
                      <a:pt x="10145" y="18900"/>
                    </a:cubicBezTo>
                    <a:cubicBezTo>
                      <a:pt x="12109" y="18900"/>
                      <a:pt x="14073" y="18225"/>
                      <a:pt x="16036" y="16200"/>
                    </a:cubicBezTo>
                    <a:cubicBezTo>
                      <a:pt x="18654" y="13500"/>
                      <a:pt x="18654" y="8100"/>
                      <a:pt x="16036" y="5400"/>
                    </a:cubicBezTo>
                    <a:cubicBezTo>
                      <a:pt x="14073" y="4050"/>
                      <a:pt x="12109" y="2700"/>
                      <a:pt x="10145" y="2700"/>
                    </a:cubicBezTo>
                    <a:close/>
                  </a:path>
                </a:pathLst>
              </a:custGeom>
              <a:gradFill rotWithShape="0">
                <a:gsLst>
                  <a:gs pos="0">
                    <a:srgbClr val="82ffff">
                      <a:alpha val="80000"/>
                    </a:srgbClr>
                  </a:gs>
                  <a:gs pos="100000">
                    <a:srgbClr val="3d97de">
                      <a:alpha val="60000"/>
                    </a:srgbClr>
                  </a:gs>
                </a:gsLst>
                <a:lin ang="5400000"/>
              </a:gradFill>
              <a:ln w="12700">
                <a:noFill/>
              </a:ln>
            </p:spPr>
            <p:style>
              <a:lnRef idx="0"/>
              <a:fillRef idx="0"/>
              <a:effectRef idx="0"/>
              <a:fontRef idx="minor"/>
            </p:style>
          </p:sp>
          <p:sp>
            <p:nvSpPr>
              <p:cNvPr id="32" name="Freeform 34"/>
              <p:cNvSpPr/>
              <p:nvPr/>
            </p:nvSpPr>
            <p:spPr>
              <a:xfrm>
                <a:off x="11631600" y="1539720"/>
                <a:ext cx="188280" cy="189720"/>
              </a:xfrm>
              <a:custGeom>
                <a:avLst/>
                <a:gdLst/>
                <a:ahLst/>
                <a:rect l="l" t="t" r="r" b="b"/>
                <a:pathLst>
                  <a:path w="21600" h="2160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660" y="19440"/>
                      <a:pt x="19440" y="15660"/>
                      <a:pt x="19440" y="10800"/>
                    </a:cubicBezTo>
                    <a:cubicBezTo>
                      <a:pt x="19440" y="5940"/>
                      <a:pt x="15660" y="2160"/>
                      <a:pt x="10800" y="2160"/>
                    </a:cubicBezTo>
                    <a:close/>
                  </a:path>
                </a:pathLst>
              </a:custGeom>
              <a:gradFill rotWithShape="0">
                <a:gsLst>
                  <a:gs pos="0">
                    <a:srgbClr val="82ffff">
                      <a:alpha val="80000"/>
                    </a:srgbClr>
                  </a:gs>
                  <a:gs pos="100000">
                    <a:srgbClr val="3d97de">
                      <a:alpha val="60000"/>
                    </a:srgbClr>
                  </a:gs>
                </a:gsLst>
                <a:lin ang="5400000"/>
              </a:gradFill>
              <a:ln w="12700">
                <a:noFill/>
              </a:ln>
            </p:spPr>
            <p:style>
              <a:lnRef idx="0"/>
              <a:fillRef idx="0"/>
              <a:effectRef idx="0"/>
              <a:fontRef idx="minor"/>
            </p:style>
          </p:sp>
          <p:sp>
            <p:nvSpPr>
              <p:cNvPr id="33" name="Freeform 35"/>
              <p:cNvSpPr/>
              <p:nvPr/>
            </p:nvSpPr>
            <p:spPr>
              <a:xfrm>
                <a:off x="11531520" y="5694480"/>
                <a:ext cx="297720" cy="1153440"/>
              </a:xfrm>
              <a:custGeom>
                <a:avLst/>
                <a:gdLst/>
                <a:ahLst/>
                <a:rect l="l" t="t" r="r" b="b"/>
                <a:pathLst>
                  <a:path w="21600" h="21600">
                    <a:moveTo>
                      <a:pt x="1723" y="21600"/>
                    </a:moveTo>
                    <a:lnTo>
                      <a:pt x="0" y="21600"/>
                    </a:lnTo>
                    <a:lnTo>
                      <a:pt x="0" y="12092"/>
                    </a:lnTo>
                    <a:lnTo>
                      <a:pt x="20221" y="0"/>
                    </a:lnTo>
                    <a:lnTo>
                      <a:pt x="21600" y="178"/>
                    </a:lnTo>
                    <a:lnTo>
                      <a:pt x="1723" y="12182"/>
                    </a:lnTo>
                    <a:lnTo>
                      <a:pt x="1723" y="21600"/>
                    </a:lnTo>
                    <a:close/>
                  </a:path>
                </a:pathLst>
              </a:custGeom>
              <a:gradFill rotWithShape="0">
                <a:gsLst>
                  <a:gs pos="0">
                    <a:srgbClr val="82ffff">
                      <a:alpha val="80000"/>
                    </a:srgbClr>
                  </a:gs>
                  <a:gs pos="100000">
                    <a:srgbClr val="3d97de">
                      <a:alpha val="60000"/>
                    </a:srgbClr>
                  </a:gs>
                </a:gsLst>
                <a:lin ang="5400000"/>
              </a:gradFill>
              <a:ln w="12700">
                <a:noFill/>
              </a:ln>
            </p:spPr>
            <p:style>
              <a:lnRef idx="0"/>
              <a:fillRef idx="0"/>
              <a:effectRef idx="0"/>
              <a:fontRef idx="minor"/>
            </p:style>
          </p:sp>
          <p:sp>
            <p:nvSpPr>
              <p:cNvPr id="34" name="Freeform 36"/>
              <p:cNvSpPr/>
              <p:nvPr/>
            </p:nvSpPr>
            <p:spPr>
              <a:xfrm>
                <a:off x="11773080" y="5551560"/>
                <a:ext cx="156600" cy="154800"/>
              </a:xfrm>
              <a:custGeom>
                <a:avLst/>
                <a:gdLst/>
                <a:ahLst/>
                <a:rect l="l" t="t" r="r" b="b"/>
                <a:pathLst>
                  <a:path w="21600" h="21600">
                    <a:moveTo>
                      <a:pt x="11127" y="21600"/>
                    </a:moveTo>
                    <a:cubicBezTo>
                      <a:pt x="5236" y="21600"/>
                      <a:pt x="0" y="16364"/>
                      <a:pt x="0" y="10473"/>
                    </a:cubicBezTo>
                    <a:cubicBezTo>
                      <a:pt x="0" y="4582"/>
                      <a:pt x="5236" y="0"/>
                      <a:pt x="11127" y="0"/>
                    </a:cubicBezTo>
                    <a:cubicBezTo>
                      <a:pt x="17018" y="0"/>
                      <a:pt x="21600" y="4582"/>
                      <a:pt x="21600" y="10473"/>
                    </a:cubicBezTo>
                    <a:cubicBezTo>
                      <a:pt x="21600" y="16364"/>
                      <a:pt x="17018" y="21600"/>
                      <a:pt x="11127" y="21600"/>
                    </a:cubicBezTo>
                    <a:close/>
                    <a:moveTo>
                      <a:pt x="11127" y="2618"/>
                    </a:moveTo>
                    <a:cubicBezTo>
                      <a:pt x="6545" y="2618"/>
                      <a:pt x="2618" y="5891"/>
                      <a:pt x="2618" y="10473"/>
                    </a:cubicBezTo>
                    <a:cubicBezTo>
                      <a:pt x="2618" y="15055"/>
                      <a:pt x="6545" y="18982"/>
                      <a:pt x="11127" y="18982"/>
                    </a:cubicBezTo>
                    <a:cubicBezTo>
                      <a:pt x="15055" y="18982"/>
                      <a:pt x="18982" y="15055"/>
                      <a:pt x="18982" y="10473"/>
                    </a:cubicBezTo>
                    <a:cubicBezTo>
                      <a:pt x="18982" y="5891"/>
                      <a:pt x="15055" y="2618"/>
                      <a:pt x="11127" y="2618"/>
                    </a:cubicBezTo>
                    <a:close/>
                  </a:path>
                </a:pathLst>
              </a:custGeom>
              <a:gradFill rotWithShape="0">
                <a:gsLst>
                  <a:gs pos="0">
                    <a:srgbClr val="82ffff">
                      <a:alpha val="80000"/>
                    </a:srgbClr>
                  </a:gs>
                  <a:gs pos="100000">
                    <a:srgbClr val="3d97de">
                      <a:alpha val="60000"/>
                    </a:srgbClr>
                  </a:gs>
                </a:gsLst>
                <a:lin ang="5400000"/>
              </a:gradFill>
              <a:ln w="12700">
                <a:noFill/>
              </a:ln>
            </p:spPr>
            <p:style>
              <a:lnRef idx="0"/>
              <a:fillRef idx="0"/>
              <a:effectRef idx="0"/>
              <a:fontRef idx="minor"/>
            </p:style>
          </p:sp>
          <p:sp>
            <p:nvSpPr>
              <p:cNvPr id="35" name="Freeform 37"/>
              <p:cNvSpPr/>
              <p:nvPr/>
            </p:nvSpPr>
            <p:spPr>
              <a:xfrm>
                <a:off x="11711160" y="4680"/>
                <a:ext cx="304200" cy="1544040"/>
              </a:xfrm>
              <a:custGeom>
                <a:avLst/>
                <a:gdLst/>
                <a:ahLst/>
                <a:rect l="l" t="t" r="r" b="b"/>
                <a:pathLst>
                  <a:path w="21600" h="21600">
                    <a:moveTo>
                      <a:pt x="1687" y="21600"/>
                    </a:moveTo>
                    <a:lnTo>
                      <a:pt x="0" y="21600"/>
                    </a:lnTo>
                    <a:lnTo>
                      <a:pt x="0" y="17538"/>
                    </a:lnTo>
                    <a:lnTo>
                      <a:pt x="19575" y="13630"/>
                    </a:lnTo>
                    <a:lnTo>
                      <a:pt x="19575" y="0"/>
                    </a:lnTo>
                    <a:lnTo>
                      <a:pt x="21600" y="0"/>
                    </a:lnTo>
                    <a:lnTo>
                      <a:pt x="21600" y="13764"/>
                    </a:lnTo>
                    <a:lnTo>
                      <a:pt x="1687" y="17671"/>
                    </a:lnTo>
                    <a:lnTo>
                      <a:pt x="1687" y="21600"/>
                    </a:lnTo>
                    <a:close/>
                  </a:path>
                </a:pathLst>
              </a:custGeom>
              <a:gradFill rotWithShape="0">
                <a:gsLst>
                  <a:gs pos="0">
                    <a:srgbClr val="82ffff">
                      <a:alpha val="80000"/>
                    </a:srgbClr>
                  </a:gs>
                  <a:gs pos="100000">
                    <a:srgbClr val="3d97de">
                      <a:alpha val="60000"/>
                    </a:srgbClr>
                  </a:gs>
                </a:gsLst>
                <a:lin ang="5400000"/>
              </a:gradFill>
              <a:ln w="12700">
                <a:noFill/>
              </a:ln>
            </p:spPr>
            <p:style>
              <a:lnRef idx="0"/>
              <a:fillRef idx="0"/>
              <a:effectRef idx="0"/>
              <a:fontRef idx="minor"/>
            </p:style>
          </p:sp>
          <p:sp>
            <p:nvSpPr>
              <p:cNvPr id="36" name="Freeform 38"/>
              <p:cNvSpPr/>
              <p:nvPr/>
            </p:nvSpPr>
            <p:spPr>
              <a:xfrm>
                <a:off x="11636280" y="4867200"/>
                <a:ext cx="188280" cy="188280"/>
              </a:xfrm>
              <a:custGeom>
                <a:avLst/>
                <a:gdLst/>
                <a:ahLst/>
                <a:rect l="l" t="t" r="r" b="b"/>
                <a:pathLst>
                  <a:path w="21600" h="2160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660" y="19440"/>
                      <a:pt x="19440" y="15660"/>
                      <a:pt x="19440" y="10800"/>
                    </a:cubicBezTo>
                    <a:cubicBezTo>
                      <a:pt x="19440" y="5940"/>
                      <a:pt x="15660" y="2160"/>
                      <a:pt x="10800" y="2160"/>
                    </a:cubicBezTo>
                    <a:close/>
                  </a:path>
                </a:pathLst>
              </a:custGeom>
              <a:gradFill rotWithShape="0">
                <a:gsLst>
                  <a:gs pos="0">
                    <a:srgbClr val="82ffff">
                      <a:alpha val="80000"/>
                    </a:srgbClr>
                  </a:gs>
                  <a:gs pos="100000">
                    <a:srgbClr val="3d97de">
                      <a:alpha val="60000"/>
                    </a:srgbClr>
                  </a:gs>
                </a:gsLst>
                <a:lin ang="5400000"/>
              </a:gradFill>
              <a:ln w="12700">
                <a:noFill/>
              </a:ln>
            </p:spPr>
            <p:style>
              <a:lnRef idx="0"/>
              <a:fillRef idx="0"/>
              <a:effectRef idx="0"/>
              <a:fontRef idx="minor"/>
            </p:style>
          </p:sp>
          <p:sp>
            <p:nvSpPr>
              <p:cNvPr id="37" name="Freeform 39"/>
              <p:cNvSpPr/>
              <p:nvPr/>
            </p:nvSpPr>
            <p:spPr>
              <a:xfrm>
                <a:off x="11441160" y="5046840"/>
                <a:ext cx="307080" cy="1801080"/>
              </a:xfrm>
              <a:custGeom>
                <a:avLst/>
                <a:gdLst/>
                <a:ahLst/>
                <a:rect l="l" t="t" r="r" b="b"/>
                <a:pathLst>
                  <a:path w="21600" h="21600">
                    <a:moveTo>
                      <a:pt x="2004" y="21600"/>
                    </a:moveTo>
                    <a:lnTo>
                      <a:pt x="0" y="21600"/>
                    </a:lnTo>
                    <a:lnTo>
                      <a:pt x="0" y="6737"/>
                    </a:lnTo>
                    <a:lnTo>
                      <a:pt x="19596" y="3368"/>
                    </a:lnTo>
                    <a:lnTo>
                      <a:pt x="19596" y="0"/>
                    </a:lnTo>
                    <a:lnTo>
                      <a:pt x="21600" y="0"/>
                    </a:lnTo>
                    <a:lnTo>
                      <a:pt x="21600" y="3483"/>
                    </a:lnTo>
                    <a:lnTo>
                      <a:pt x="2004" y="6851"/>
                    </a:lnTo>
                    <a:lnTo>
                      <a:pt x="2004" y="21600"/>
                    </a:lnTo>
                    <a:close/>
                  </a:path>
                </a:pathLst>
              </a:custGeom>
              <a:gradFill rotWithShape="0">
                <a:gsLst>
                  <a:gs pos="0">
                    <a:srgbClr val="82ffff">
                      <a:alpha val="80000"/>
                    </a:srgbClr>
                  </a:gs>
                  <a:gs pos="100000">
                    <a:srgbClr val="3d97de">
                      <a:alpha val="60000"/>
                    </a:srgbClr>
                  </a:gs>
                </a:gsLst>
                <a:lin ang="5400000"/>
              </a:gradFill>
              <a:ln w="12700">
                <a:noFill/>
              </a:ln>
            </p:spPr>
            <p:style>
              <a:lnRef idx="0"/>
              <a:fillRef idx="0"/>
              <a:effectRef idx="0"/>
              <a:fontRef idx="minor"/>
            </p:style>
          </p:sp>
          <p:sp>
            <p:nvSpPr>
              <p:cNvPr id="38" name="Freeform 40"/>
              <p:cNvSpPr/>
              <p:nvPr/>
            </p:nvSpPr>
            <p:spPr>
              <a:xfrm>
                <a:off x="11849040" y="6416640"/>
                <a:ext cx="189720" cy="188280"/>
              </a:xfrm>
              <a:custGeom>
                <a:avLst/>
                <a:gdLst/>
                <a:ahLst/>
                <a:rect l="l" t="t" r="r" b="b"/>
                <a:pathLst>
                  <a:path w="21600" h="2160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6480" y="2160"/>
                      <a:pt x="2160" y="5940"/>
                      <a:pt x="2160" y="10800"/>
                    </a:cubicBezTo>
                    <a:cubicBezTo>
                      <a:pt x="2160" y="15660"/>
                      <a:pt x="6480" y="19440"/>
                      <a:pt x="10800" y="19440"/>
                    </a:cubicBezTo>
                    <a:cubicBezTo>
                      <a:pt x="15660" y="19440"/>
                      <a:pt x="19440" y="15660"/>
                      <a:pt x="19440" y="10800"/>
                    </a:cubicBezTo>
                    <a:cubicBezTo>
                      <a:pt x="19440" y="5940"/>
                      <a:pt x="15660" y="2160"/>
                      <a:pt x="10800" y="2160"/>
                    </a:cubicBezTo>
                    <a:close/>
                  </a:path>
                </a:pathLst>
              </a:custGeom>
              <a:gradFill rotWithShape="0">
                <a:gsLst>
                  <a:gs pos="0">
                    <a:srgbClr val="82ffff">
                      <a:alpha val="80000"/>
                    </a:srgbClr>
                  </a:gs>
                  <a:gs pos="100000">
                    <a:srgbClr val="3d97de">
                      <a:alpha val="60000"/>
                    </a:srgbClr>
                  </a:gs>
                </a:gsLst>
                <a:lin ang="5400000"/>
              </a:gradFill>
              <a:ln w="12700">
                <a:noFill/>
              </a:ln>
            </p:spPr>
            <p:style>
              <a:lnRef idx="0"/>
              <a:fillRef idx="0"/>
              <a:effectRef idx="0"/>
              <a:fontRef idx="minor"/>
            </p:style>
          </p:sp>
          <p:sp>
            <p:nvSpPr>
              <p:cNvPr id="39" name="Rectangle 41"/>
              <p:cNvSpPr/>
              <p:nvPr/>
            </p:nvSpPr>
            <p:spPr>
              <a:xfrm>
                <a:off x="11939760" y="6595920"/>
                <a:ext cx="23040" cy="251640"/>
              </a:xfrm>
              <a:prstGeom prst="rect">
                <a:avLst/>
              </a:prstGeom>
              <a:gradFill rotWithShape="0">
                <a:gsLst>
                  <a:gs pos="0">
                    <a:srgbClr val="82ffff">
                      <a:alpha val="80000"/>
                    </a:srgbClr>
                  </a:gs>
                  <a:gs pos="100000">
                    <a:srgbClr val="3d97de">
                      <a:alpha val="60000"/>
                    </a:srgbClr>
                  </a:gs>
                </a:gsLst>
                <a:lin ang="5400000"/>
              </a:gradFill>
              <a:ln w="12700">
                <a:noFill/>
              </a:ln>
            </p:spPr>
            <p:style>
              <a:lnRef idx="0"/>
              <a:fillRef idx="0"/>
              <a:effectRef idx="0"/>
              <a:fontRef idx="minor"/>
            </p:style>
          </p:sp>
        </p:grpSp>
      </p:grpSp>
      <p:pic>
        <p:nvPicPr>
          <p:cNvPr id="40" name="Picture 2" descr="Picture 2"/>
          <p:cNvPicPr/>
          <p:nvPr/>
        </p:nvPicPr>
        <p:blipFill>
          <a:blip r:embed="rId4">
            <a:alphaModFix amt="30000"/>
          </a:blip>
          <a:stretch/>
        </p:blipFill>
        <p:spPr>
          <a:xfrm>
            <a:off x="0" y="0"/>
            <a:ext cx="12191400" cy="6857280"/>
          </a:xfrm>
          <a:prstGeom prst="rect">
            <a:avLst/>
          </a:prstGeom>
          <a:ln w="12700">
            <a:noFill/>
          </a:ln>
        </p:spPr>
      </p:pic>
      <p:grpSp>
        <p:nvGrpSpPr>
          <p:cNvPr id="41" name="Group 10"/>
          <p:cNvGrpSpPr/>
          <p:nvPr/>
        </p:nvGrpSpPr>
        <p:grpSpPr>
          <a:xfrm>
            <a:off x="0" y="0"/>
            <a:ext cx="2297160" cy="6857280"/>
            <a:chOff x="0" y="0"/>
            <a:chExt cx="2297160" cy="6857280"/>
          </a:xfrm>
        </p:grpSpPr>
        <p:sp>
          <p:nvSpPr>
            <p:cNvPr id="42" name="Rectangle 5"/>
            <p:cNvSpPr/>
            <p:nvPr/>
          </p:nvSpPr>
          <p:spPr>
            <a:xfrm>
              <a:off x="1209600" y="4680"/>
              <a:ext cx="23040" cy="2180520"/>
            </a:xfrm>
            <a:prstGeom prst="rect">
              <a:avLst/>
            </a:prstGeom>
            <a:gradFill rotWithShape="0">
              <a:gsLst>
                <a:gs pos="0">
                  <a:srgbClr val="82ffff"/>
                </a:gs>
                <a:gs pos="100000">
                  <a:srgbClr val="3d97de"/>
                </a:gs>
              </a:gsLst>
              <a:lin ang="5400000"/>
            </a:gradFill>
            <a:ln w="12700">
              <a:noFill/>
            </a:ln>
          </p:spPr>
          <p:style>
            <a:lnRef idx="0"/>
            <a:fillRef idx="0"/>
            <a:effectRef idx="0"/>
            <a:fontRef idx="minor"/>
          </p:style>
        </p:sp>
        <p:sp>
          <p:nvSpPr>
            <p:cNvPr id="43" name="Freeform 6"/>
            <p:cNvSpPr/>
            <p:nvPr/>
          </p:nvSpPr>
          <p:spPr>
            <a:xfrm>
              <a:off x="1128600" y="2176560"/>
              <a:ext cx="189720" cy="189720"/>
            </a:xfrm>
            <a:custGeom>
              <a:avLst/>
              <a:gdLst/>
              <a:ahLst/>
              <a:rect l="l" t="t" r="r" b="b"/>
              <a:pathLst>
                <a:path w="21600" h="2160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120" y="19440"/>
                    <a:pt x="19440" y="15660"/>
                    <a:pt x="19440" y="10800"/>
                  </a:cubicBezTo>
                  <a:cubicBezTo>
                    <a:pt x="19440" y="5940"/>
                    <a:pt x="15120" y="2160"/>
                    <a:pt x="10800" y="2160"/>
                  </a:cubicBez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44" name="Freeform 7"/>
            <p:cNvSpPr/>
            <p:nvPr/>
          </p:nvSpPr>
          <p:spPr>
            <a:xfrm>
              <a:off x="1123920" y="4021200"/>
              <a:ext cx="189720" cy="188280"/>
            </a:xfrm>
            <a:custGeom>
              <a:avLst/>
              <a:gdLst/>
              <a:ahLst/>
              <a:rect l="l" t="t" r="r" b="b"/>
              <a:pathLst>
                <a:path w="21600" h="2160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660" y="19440"/>
                    <a:pt x="19440" y="15660"/>
                    <a:pt x="19440" y="10800"/>
                  </a:cubicBezTo>
                  <a:cubicBezTo>
                    <a:pt x="19440" y="5940"/>
                    <a:pt x="15660" y="2160"/>
                    <a:pt x="10800" y="2160"/>
                  </a:cubicBez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45" name="Rectangle 8"/>
            <p:cNvSpPr/>
            <p:nvPr/>
          </p:nvSpPr>
          <p:spPr>
            <a:xfrm>
              <a:off x="414360" y="9360"/>
              <a:ext cx="27720" cy="4480920"/>
            </a:xfrm>
            <a:prstGeom prst="rect">
              <a:avLst/>
            </a:prstGeom>
            <a:gradFill rotWithShape="0">
              <a:gsLst>
                <a:gs pos="0">
                  <a:srgbClr val="82ffff"/>
                </a:gs>
                <a:gs pos="100000">
                  <a:srgbClr val="3d97de"/>
                </a:gs>
              </a:gsLst>
              <a:lin ang="5400000"/>
            </a:gradFill>
            <a:ln w="12700">
              <a:noFill/>
            </a:ln>
          </p:spPr>
          <p:style>
            <a:lnRef idx="0"/>
            <a:fillRef idx="0"/>
            <a:effectRef idx="0"/>
            <a:fontRef idx="minor"/>
          </p:style>
        </p:sp>
        <p:sp>
          <p:nvSpPr>
            <p:cNvPr id="46" name="Freeform 9"/>
            <p:cNvSpPr/>
            <p:nvPr/>
          </p:nvSpPr>
          <p:spPr>
            <a:xfrm>
              <a:off x="333360" y="4481640"/>
              <a:ext cx="189720" cy="189720"/>
            </a:xfrm>
            <a:custGeom>
              <a:avLst/>
              <a:gdLst/>
              <a:ahLst/>
              <a:rect l="l" t="t" r="r" b="b"/>
              <a:pathLst>
                <a:path w="21600" h="2160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660" y="19440"/>
                    <a:pt x="19440" y="15660"/>
                    <a:pt x="19440" y="10800"/>
                  </a:cubicBezTo>
                  <a:cubicBezTo>
                    <a:pt x="19440" y="5940"/>
                    <a:pt x="15660" y="2160"/>
                    <a:pt x="10800" y="2160"/>
                  </a:cubicBez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47" name="Freeform 10"/>
            <p:cNvSpPr/>
            <p:nvPr/>
          </p:nvSpPr>
          <p:spPr>
            <a:xfrm>
              <a:off x="190440" y="9360"/>
              <a:ext cx="151560" cy="907200"/>
            </a:xfrm>
            <a:custGeom>
              <a:avLst/>
              <a:gdLst/>
              <a:ahLst/>
              <a:rect l="l" t="t" r="r" b="b"/>
              <a:pathLst>
                <a:path w="21600" h="21600">
                  <a:moveTo>
                    <a:pt x="3375" y="21600"/>
                  </a:moveTo>
                  <a:lnTo>
                    <a:pt x="0" y="21373"/>
                  </a:lnTo>
                  <a:lnTo>
                    <a:pt x="18225" y="14350"/>
                  </a:lnTo>
                  <a:lnTo>
                    <a:pt x="18225" y="0"/>
                  </a:lnTo>
                  <a:lnTo>
                    <a:pt x="21600" y="0"/>
                  </a:lnTo>
                  <a:lnTo>
                    <a:pt x="21600" y="14463"/>
                  </a:lnTo>
                  <a:lnTo>
                    <a:pt x="3375" y="21600"/>
                  </a:ln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48" name="Freeform 11"/>
            <p:cNvSpPr/>
            <p:nvPr/>
          </p:nvSpPr>
          <p:spPr>
            <a:xfrm>
              <a:off x="1290600" y="14400"/>
              <a:ext cx="375480" cy="1801080"/>
            </a:xfrm>
            <a:custGeom>
              <a:avLst/>
              <a:gdLst/>
              <a:ahLst/>
              <a:rect l="l" t="t" r="r" b="b"/>
              <a:pathLst>
                <a:path w="21600" h="21600">
                  <a:moveTo>
                    <a:pt x="20233" y="21600"/>
                  </a:moveTo>
                  <a:lnTo>
                    <a:pt x="0" y="11799"/>
                  </a:lnTo>
                  <a:lnTo>
                    <a:pt x="0" y="0"/>
                  </a:lnTo>
                  <a:lnTo>
                    <a:pt x="1641" y="0"/>
                  </a:lnTo>
                  <a:lnTo>
                    <a:pt x="1641" y="11742"/>
                  </a:lnTo>
                  <a:lnTo>
                    <a:pt x="21600" y="21486"/>
                  </a:lnTo>
                  <a:lnTo>
                    <a:pt x="20233" y="21600"/>
                  </a:ln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49" name="Freeform 12"/>
            <p:cNvSpPr/>
            <p:nvPr/>
          </p:nvSpPr>
          <p:spPr>
            <a:xfrm>
              <a:off x="1600200" y="1801800"/>
              <a:ext cx="189720" cy="188280"/>
            </a:xfrm>
            <a:custGeom>
              <a:avLst/>
              <a:gdLst/>
              <a:ahLst/>
              <a:rect l="l" t="t" r="r" b="b"/>
              <a:pathLst>
                <a:path w="21600" h="2160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120" y="19440"/>
                    <a:pt x="19440" y="15660"/>
                    <a:pt x="19440" y="10800"/>
                  </a:cubicBezTo>
                  <a:cubicBezTo>
                    <a:pt x="19440" y="5940"/>
                    <a:pt x="15120" y="2160"/>
                    <a:pt x="10800" y="2160"/>
                  </a:cubicBez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50" name="Freeform 13"/>
            <p:cNvSpPr/>
            <p:nvPr/>
          </p:nvSpPr>
          <p:spPr>
            <a:xfrm>
              <a:off x="1380960" y="9360"/>
              <a:ext cx="370800" cy="1424880"/>
            </a:xfrm>
            <a:custGeom>
              <a:avLst/>
              <a:gdLst/>
              <a:ahLst/>
              <a:rect l="l" t="t" r="r" b="b"/>
              <a:pathLst>
                <a:path w="21600" h="21600">
                  <a:moveTo>
                    <a:pt x="20215" y="21600"/>
                  </a:moveTo>
                  <a:lnTo>
                    <a:pt x="0" y="9212"/>
                  </a:lnTo>
                  <a:lnTo>
                    <a:pt x="0" y="0"/>
                  </a:lnTo>
                  <a:lnTo>
                    <a:pt x="1385" y="0"/>
                  </a:lnTo>
                  <a:lnTo>
                    <a:pt x="1385" y="9140"/>
                  </a:lnTo>
                  <a:lnTo>
                    <a:pt x="21600" y="21456"/>
                  </a:lnTo>
                  <a:lnTo>
                    <a:pt x="20215" y="21600"/>
                  </a:ln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51" name="Freeform 14"/>
            <p:cNvSpPr/>
            <p:nvPr/>
          </p:nvSpPr>
          <p:spPr>
            <a:xfrm>
              <a:off x="1643040" y="0"/>
              <a:ext cx="151560" cy="912240"/>
            </a:xfrm>
            <a:custGeom>
              <a:avLst/>
              <a:gdLst/>
              <a:ahLst/>
              <a:rect l="l" t="t" r="r" b="b"/>
              <a:pathLst>
                <a:path w="21600" h="21600">
                  <a:moveTo>
                    <a:pt x="21600" y="21600"/>
                  </a:moveTo>
                  <a:lnTo>
                    <a:pt x="17550" y="21600"/>
                  </a:lnTo>
                  <a:lnTo>
                    <a:pt x="17550" y="7213"/>
                  </a:lnTo>
                  <a:lnTo>
                    <a:pt x="0" y="225"/>
                  </a:lnTo>
                  <a:lnTo>
                    <a:pt x="3375" y="0"/>
                  </a:lnTo>
                  <a:lnTo>
                    <a:pt x="21600" y="7100"/>
                  </a:lnTo>
                  <a:lnTo>
                    <a:pt x="21600" y="21600"/>
                  </a:ln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52" name="Freeform 15"/>
            <p:cNvSpPr/>
            <p:nvPr/>
          </p:nvSpPr>
          <p:spPr>
            <a:xfrm>
              <a:off x="1685880" y="1420920"/>
              <a:ext cx="189720" cy="189720"/>
            </a:xfrm>
            <a:custGeom>
              <a:avLst/>
              <a:gdLst/>
              <a:ahLst/>
              <a:rect l="l" t="t" r="r" b="b"/>
              <a:pathLst>
                <a:path w="21600" h="2160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660" y="19440"/>
                    <a:pt x="19440" y="15660"/>
                    <a:pt x="19440" y="10800"/>
                  </a:cubicBezTo>
                  <a:cubicBezTo>
                    <a:pt x="19440" y="5940"/>
                    <a:pt x="15660" y="2160"/>
                    <a:pt x="10800" y="2160"/>
                  </a:cubicBez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53" name="Freeform 16"/>
            <p:cNvSpPr/>
            <p:nvPr/>
          </p:nvSpPr>
          <p:spPr>
            <a:xfrm>
              <a:off x="1685880" y="903240"/>
              <a:ext cx="189720" cy="189720"/>
            </a:xfrm>
            <a:custGeom>
              <a:avLst/>
              <a:gdLst/>
              <a:ahLst/>
              <a:rect l="l" t="t" r="r" b="b"/>
              <a:pathLst>
                <a:path w="21600" h="2160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660" y="19440"/>
                    <a:pt x="19440" y="15660"/>
                    <a:pt x="19440" y="10800"/>
                  </a:cubicBezTo>
                  <a:cubicBezTo>
                    <a:pt x="19440" y="5940"/>
                    <a:pt x="15660" y="2160"/>
                    <a:pt x="10800" y="2160"/>
                  </a:cubicBez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54" name="Freeform 17"/>
            <p:cNvSpPr/>
            <p:nvPr/>
          </p:nvSpPr>
          <p:spPr>
            <a:xfrm>
              <a:off x="1743120" y="4680"/>
              <a:ext cx="418320" cy="521640"/>
            </a:xfrm>
            <a:custGeom>
              <a:avLst/>
              <a:gdLst/>
              <a:ahLst/>
              <a:rect l="l" t="t" r="r" b="b"/>
              <a:pathLst>
                <a:path w="21600" h="21600">
                  <a:moveTo>
                    <a:pt x="20618" y="21600"/>
                  </a:moveTo>
                  <a:lnTo>
                    <a:pt x="3682" y="7878"/>
                  </a:lnTo>
                  <a:lnTo>
                    <a:pt x="0" y="394"/>
                  </a:lnTo>
                  <a:lnTo>
                    <a:pt x="1227" y="0"/>
                  </a:lnTo>
                  <a:lnTo>
                    <a:pt x="4909" y="7288"/>
                  </a:lnTo>
                  <a:lnTo>
                    <a:pt x="21600" y="20812"/>
                  </a:lnTo>
                  <a:lnTo>
                    <a:pt x="20618" y="21600"/>
                  </a:ln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55" name="Freeform 18"/>
            <p:cNvSpPr/>
            <p:nvPr/>
          </p:nvSpPr>
          <p:spPr>
            <a:xfrm>
              <a:off x="2126520" y="488880"/>
              <a:ext cx="146880" cy="146880"/>
            </a:xfrm>
            <a:custGeom>
              <a:avLst/>
              <a:gdLst/>
              <a:ahLst/>
              <a:rect l="l" t="t" r="r" b="b"/>
              <a:pathLst>
                <a:path w="19694" h="21600">
                  <a:moveTo>
                    <a:pt x="9847" y="21600"/>
                  </a:moveTo>
                  <a:cubicBezTo>
                    <a:pt x="7306" y="21600"/>
                    <a:pt x="4765" y="20903"/>
                    <a:pt x="2859" y="18813"/>
                  </a:cubicBezTo>
                  <a:cubicBezTo>
                    <a:pt x="-953" y="13935"/>
                    <a:pt x="-953" y="6968"/>
                    <a:pt x="2859" y="2787"/>
                  </a:cubicBezTo>
                  <a:cubicBezTo>
                    <a:pt x="4765" y="697"/>
                    <a:pt x="7306" y="0"/>
                    <a:pt x="9847" y="0"/>
                  </a:cubicBezTo>
                  <a:cubicBezTo>
                    <a:pt x="12388" y="0"/>
                    <a:pt x="14929" y="697"/>
                    <a:pt x="16835" y="2787"/>
                  </a:cubicBezTo>
                  <a:cubicBezTo>
                    <a:pt x="20647" y="6968"/>
                    <a:pt x="20647" y="13935"/>
                    <a:pt x="16835" y="18813"/>
                  </a:cubicBezTo>
                  <a:cubicBezTo>
                    <a:pt x="14929" y="20903"/>
                    <a:pt x="12388" y="21600"/>
                    <a:pt x="9847" y="21600"/>
                  </a:cubicBezTo>
                  <a:close/>
                  <a:moveTo>
                    <a:pt x="9847" y="2787"/>
                  </a:moveTo>
                  <a:cubicBezTo>
                    <a:pt x="7941" y="2787"/>
                    <a:pt x="6035" y="3484"/>
                    <a:pt x="4765" y="4877"/>
                  </a:cubicBezTo>
                  <a:cubicBezTo>
                    <a:pt x="1588" y="8361"/>
                    <a:pt x="1588" y="13239"/>
                    <a:pt x="4765" y="16723"/>
                  </a:cubicBezTo>
                  <a:cubicBezTo>
                    <a:pt x="6035" y="18116"/>
                    <a:pt x="7941" y="18813"/>
                    <a:pt x="9847" y="18813"/>
                  </a:cubicBezTo>
                  <a:cubicBezTo>
                    <a:pt x="11753" y="18813"/>
                    <a:pt x="13659" y="18116"/>
                    <a:pt x="14929" y="16723"/>
                  </a:cubicBezTo>
                  <a:cubicBezTo>
                    <a:pt x="18106" y="13239"/>
                    <a:pt x="18106" y="8361"/>
                    <a:pt x="14929" y="4877"/>
                  </a:cubicBezTo>
                  <a:cubicBezTo>
                    <a:pt x="13659" y="3484"/>
                    <a:pt x="11753" y="2787"/>
                    <a:pt x="9847" y="2787"/>
                  </a:cubicBez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56" name="Freeform 19"/>
            <p:cNvSpPr/>
            <p:nvPr/>
          </p:nvSpPr>
          <p:spPr>
            <a:xfrm>
              <a:off x="952560" y="4680"/>
              <a:ext cx="151560" cy="907200"/>
            </a:xfrm>
            <a:custGeom>
              <a:avLst/>
              <a:gdLst/>
              <a:ahLst/>
              <a:rect l="l" t="t" r="r" b="b"/>
              <a:pathLst>
                <a:path w="21600" h="21600">
                  <a:moveTo>
                    <a:pt x="3375" y="21600"/>
                  </a:moveTo>
                  <a:lnTo>
                    <a:pt x="0" y="21600"/>
                  </a:lnTo>
                  <a:lnTo>
                    <a:pt x="0" y="7137"/>
                  </a:lnTo>
                  <a:lnTo>
                    <a:pt x="18225" y="0"/>
                  </a:lnTo>
                  <a:lnTo>
                    <a:pt x="21600" y="227"/>
                  </a:lnTo>
                  <a:lnTo>
                    <a:pt x="3375" y="7250"/>
                  </a:lnTo>
                  <a:lnTo>
                    <a:pt x="3375" y="21600"/>
                  </a:ln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57" name="Freeform 20"/>
            <p:cNvSpPr/>
            <p:nvPr/>
          </p:nvSpPr>
          <p:spPr>
            <a:xfrm>
              <a:off x="866880" y="903240"/>
              <a:ext cx="189720" cy="189720"/>
            </a:xfrm>
            <a:custGeom>
              <a:avLst/>
              <a:gdLst/>
              <a:ahLst/>
              <a:rect l="l" t="t" r="r" b="b"/>
              <a:pathLst>
                <a:path w="21600" h="2160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6480"/>
                    <a:pt x="2160" y="10800"/>
                  </a:cubicBezTo>
                  <a:cubicBezTo>
                    <a:pt x="2160" y="15660"/>
                    <a:pt x="5940" y="19440"/>
                    <a:pt x="10800" y="19440"/>
                  </a:cubicBezTo>
                  <a:cubicBezTo>
                    <a:pt x="15660" y="19440"/>
                    <a:pt x="19440" y="15660"/>
                    <a:pt x="19440" y="10800"/>
                  </a:cubicBezTo>
                  <a:cubicBezTo>
                    <a:pt x="19440" y="6480"/>
                    <a:pt x="15660" y="2160"/>
                    <a:pt x="10800" y="2160"/>
                  </a:cubicBez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58" name="Freeform 21"/>
            <p:cNvSpPr/>
            <p:nvPr/>
          </p:nvSpPr>
          <p:spPr>
            <a:xfrm>
              <a:off x="890640" y="1554120"/>
              <a:ext cx="189720" cy="189720"/>
            </a:xfrm>
            <a:custGeom>
              <a:avLst/>
              <a:gdLst/>
              <a:ahLst/>
              <a:rect l="l" t="t" r="r" b="b"/>
              <a:pathLst>
                <a:path w="21600" h="2160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120"/>
                    <a:pt x="5940" y="19440"/>
                    <a:pt x="10800" y="19440"/>
                  </a:cubicBezTo>
                  <a:cubicBezTo>
                    <a:pt x="15660" y="19440"/>
                    <a:pt x="19440" y="15120"/>
                    <a:pt x="19440" y="10800"/>
                  </a:cubicBezTo>
                  <a:cubicBezTo>
                    <a:pt x="19440" y="5940"/>
                    <a:pt x="15660" y="2160"/>
                    <a:pt x="10800" y="2160"/>
                  </a:cubicBez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59" name="Freeform 22"/>
            <p:cNvSpPr/>
            <p:nvPr/>
          </p:nvSpPr>
          <p:spPr>
            <a:xfrm>
              <a:off x="738360" y="5622840"/>
              <a:ext cx="337320" cy="1215360"/>
            </a:xfrm>
            <a:custGeom>
              <a:avLst/>
              <a:gdLst/>
              <a:ahLst/>
              <a:rect l="l" t="t" r="r" b="b"/>
              <a:pathLst>
                <a:path w="21600" h="21600">
                  <a:moveTo>
                    <a:pt x="21600" y="21600"/>
                  </a:moveTo>
                  <a:lnTo>
                    <a:pt x="19775" y="21600"/>
                  </a:lnTo>
                  <a:lnTo>
                    <a:pt x="19775" y="13084"/>
                  </a:lnTo>
                  <a:lnTo>
                    <a:pt x="0" y="169"/>
                  </a:lnTo>
                  <a:lnTo>
                    <a:pt x="1217" y="0"/>
                  </a:lnTo>
                  <a:lnTo>
                    <a:pt x="21600" y="12999"/>
                  </a:lnTo>
                  <a:lnTo>
                    <a:pt x="21600" y="21600"/>
                  </a:ln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60" name="Freeform 23"/>
            <p:cNvSpPr/>
            <p:nvPr/>
          </p:nvSpPr>
          <p:spPr>
            <a:xfrm>
              <a:off x="647640" y="5479920"/>
              <a:ext cx="156600" cy="156600"/>
            </a:xfrm>
            <a:custGeom>
              <a:avLst/>
              <a:gdLst/>
              <a:ahLst/>
              <a:rect l="l" t="t" r="r" b="b"/>
              <a:pathLst>
                <a:path w="21600" h="21600">
                  <a:moveTo>
                    <a:pt x="11127" y="21600"/>
                  </a:moveTo>
                  <a:cubicBezTo>
                    <a:pt x="5236" y="21600"/>
                    <a:pt x="0" y="17018"/>
                    <a:pt x="0" y="11127"/>
                  </a:cubicBezTo>
                  <a:cubicBezTo>
                    <a:pt x="0" y="5236"/>
                    <a:pt x="5236" y="0"/>
                    <a:pt x="11127" y="0"/>
                  </a:cubicBezTo>
                  <a:cubicBezTo>
                    <a:pt x="17018" y="0"/>
                    <a:pt x="21600" y="5236"/>
                    <a:pt x="21600" y="11127"/>
                  </a:cubicBezTo>
                  <a:cubicBezTo>
                    <a:pt x="21600" y="17018"/>
                    <a:pt x="17018" y="21600"/>
                    <a:pt x="11127" y="21600"/>
                  </a:cubicBezTo>
                  <a:close/>
                  <a:moveTo>
                    <a:pt x="11127" y="2618"/>
                  </a:moveTo>
                  <a:cubicBezTo>
                    <a:pt x="6545" y="2618"/>
                    <a:pt x="2618" y="6545"/>
                    <a:pt x="2618" y="11127"/>
                  </a:cubicBezTo>
                  <a:cubicBezTo>
                    <a:pt x="2618" y="15709"/>
                    <a:pt x="6545" y="18982"/>
                    <a:pt x="11127" y="18982"/>
                  </a:cubicBezTo>
                  <a:cubicBezTo>
                    <a:pt x="15055" y="18982"/>
                    <a:pt x="18982" y="15709"/>
                    <a:pt x="18982" y="11127"/>
                  </a:cubicBezTo>
                  <a:cubicBezTo>
                    <a:pt x="18982" y="6545"/>
                    <a:pt x="15055" y="2618"/>
                    <a:pt x="11127" y="2618"/>
                  </a:cubicBez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61" name="Freeform 24"/>
            <p:cNvSpPr/>
            <p:nvPr/>
          </p:nvSpPr>
          <p:spPr>
            <a:xfrm>
              <a:off x="66600" y="903240"/>
              <a:ext cx="189720" cy="189720"/>
            </a:xfrm>
            <a:custGeom>
              <a:avLst/>
              <a:gdLst/>
              <a:ahLst/>
              <a:rect l="l" t="t" r="r" b="b"/>
              <a:pathLst>
                <a:path w="21600" h="21600">
                  <a:moveTo>
                    <a:pt x="10800" y="21600"/>
                  </a:moveTo>
                  <a:cubicBezTo>
                    <a:pt x="4860" y="21600"/>
                    <a:pt x="0" y="16740"/>
                    <a:pt x="0" y="10800"/>
                  </a:cubicBezTo>
                  <a:cubicBezTo>
                    <a:pt x="0" y="4860"/>
                    <a:pt x="4860" y="0"/>
                    <a:pt x="10800" y="0"/>
                  </a:cubicBezTo>
                  <a:cubicBezTo>
                    <a:pt x="17280" y="0"/>
                    <a:pt x="21600" y="4860"/>
                    <a:pt x="21600" y="10800"/>
                  </a:cubicBezTo>
                  <a:cubicBezTo>
                    <a:pt x="21600" y="16740"/>
                    <a:pt x="17280" y="21600"/>
                    <a:pt x="10800" y="21600"/>
                  </a:cubicBezTo>
                  <a:close/>
                  <a:moveTo>
                    <a:pt x="10800" y="2160"/>
                  </a:moveTo>
                  <a:cubicBezTo>
                    <a:pt x="6480" y="2160"/>
                    <a:pt x="2160" y="6480"/>
                    <a:pt x="2160" y="10800"/>
                  </a:cubicBezTo>
                  <a:cubicBezTo>
                    <a:pt x="2160" y="15660"/>
                    <a:pt x="6480" y="19440"/>
                    <a:pt x="10800" y="19440"/>
                  </a:cubicBezTo>
                  <a:cubicBezTo>
                    <a:pt x="15660" y="19440"/>
                    <a:pt x="19440" y="15660"/>
                    <a:pt x="19440" y="10800"/>
                  </a:cubicBezTo>
                  <a:cubicBezTo>
                    <a:pt x="19440" y="6480"/>
                    <a:pt x="15660" y="2160"/>
                    <a:pt x="10800" y="2160"/>
                  </a:cubicBez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62" name="Freeform 25"/>
            <p:cNvSpPr/>
            <p:nvPr/>
          </p:nvSpPr>
          <p:spPr>
            <a:xfrm>
              <a:off x="0" y="3897360"/>
              <a:ext cx="132480" cy="266040"/>
            </a:xfrm>
            <a:custGeom>
              <a:avLst/>
              <a:gdLst/>
              <a:ahLst/>
              <a:rect l="l" t="t" r="r" b="b"/>
              <a:pathLst>
                <a:path w="21600" h="21600">
                  <a:moveTo>
                    <a:pt x="17743" y="21600"/>
                  </a:moveTo>
                  <a:lnTo>
                    <a:pt x="0" y="771"/>
                  </a:lnTo>
                  <a:lnTo>
                    <a:pt x="3086" y="0"/>
                  </a:lnTo>
                  <a:lnTo>
                    <a:pt x="21600" y="20829"/>
                  </a:lnTo>
                  <a:lnTo>
                    <a:pt x="17743" y="21600"/>
                  </a:ln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63" name="Freeform 26"/>
            <p:cNvSpPr/>
            <p:nvPr/>
          </p:nvSpPr>
          <p:spPr>
            <a:xfrm>
              <a:off x="66600" y="4149720"/>
              <a:ext cx="189720" cy="188280"/>
            </a:xfrm>
            <a:custGeom>
              <a:avLst/>
              <a:gdLst/>
              <a:ahLst/>
              <a:rect l="l" t="t" r="r" b="b"/>
              <a:pathLst>
                <a:path w="21600" h="2160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120"/>
                    <a:pt x="5940" y="19440"/>
                    <a:pt x="10800" y="19440"/>
                  </a:cubicBezTo>
                  <a:cubicBezTo>
                    <a:pt x="15660" y="19440"/>
                    <a:pt x="19440" y="15120"/>
                    <a:pt x="19440" y="10800"/>
                  </a:cubicBezTo>
                  <a:cubicBezTo>
                    <a:pt x="19440" y="5940"/>
                    <a:pt x="15660" y="2160"/>
                    <a:pt x="10800" y="2160"/>
                  </a:cubicBez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64" name="Freeform 27"/>
            <p:cNvSpPr/>
            <p:nvPr/>
          </p:nvSpPr>
          <p:spPr>
            <a:xfrm>
              <a:off x="0" y="1644480"/>
              <a:ext cx="132480" cy="269280"/>
            </a:xfrm>
            <a:custGeom>
              <a:avLst/>
              <a:gdLst/>
              <a:ahLst/>
              <a:rect l="l" t="t" r="r" b="b"/>
              <a:pathLst>
                <a:path w="21600" h="21600">
                  <a:moveTo>
                    <a:pt x="3086" y="21600"/>
                  </a:moveTo>
                  <a:lnTo>
                    <a:pt x="0" y="20838"/>
                  </a:lnTo>
                  <a:lnTo>
                    <a:pt x="17743" y="0"/>
                  </a:lnTo>
                  <a:lnTo>
                    <a:pt x="21600" y="762"/>
                  </a:lnTo>
                  <a:lnTo>
                    <a:pt x="3086" y="21600"/>
                  </a:ln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65" name="Freeform 28"/>
            <p:cNvSpPr/>
            <p:nvPr/>
          </p:nvSpPr>
          <p:spPr>
            <a:xfrm>
              <a:off x="66600" y="1468440"/>
              <a:ext cx="189720" cy="189720"/>
            </a:xfrm>
            <a:custGeom>
              <a:avLst/>
              <a:gdLst/>
              <a:ahLst/>
              <a:rect l="l" t="t" r="r" b="b"/>
              <a:pathLst>
                <a:path w="21600" h="2160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120"/>
                    <a:pt x="5940" y="19440"/>
                    <a:pt x="10800" y="19440"/>
                  </a:cubicBezTo>
                  <a:cubicBezTo>
                    <a:pt x="15660" y="19440"/>
                    <a:pt x="19440" y="15120"/>
                    <a:pt x="19440" y="10800"/>
                  </a:cubicBezTo>
                  <a:cubicBezTo>
                    <a:pt x="19440" y="5940"/>
                    <a:pt x="15660" y="2160"/>
                    <a:pt x="10800" y="2160"/>
                  </a:cubicBez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66" name="Freeform 29"/>
            <p:cNvSpPr/>
            <p:nvPr/>
          </p:nvSpPr>
          <p:spPr>
            <a:xfrm>
              <a:off x="695160" y="4680"/>
              <a:ext cx="308880" cy="1558080"/>
            </a:xfrm>
            <a:custGeom>
              <a:avLst/>
              <a:gdLst/>
              <a:ahLst/>
              <a:rect l="l" t="t" r="r" b="b"/>
              <a:pathLst>
                <a:path w="21600" h="21600">
                  <a:moveTo>
                    <a:pt x="21600" y="21600"/>
                  </a:moveTo>
                  <a:lnTo>
                    <a:pt x="19606" y="21600"/>
                  </a:lnTo>
                  <a:lnTo>
                    <a:pt x="19606" y="17707"/>
                  </a:lnTo>
                  <a:lnTo>
                    <a:pt x="0" y="13835"/>
                  </a:lnTo>
                  <a:lnTo>
                    <a:pt x="0" y="0"/>
                  </a:lnTo>
                  <a:lnTo>
                    <a:pt x="1994" y="0"/>
                  </a:lnTo>
                  <a:lnTo>
                    <a:pt x="1994" y="13703"/>
                  </a:lnTo>
                  <a:lnTo>
                    <a:pt x="21600" y="17509"/>
                  </a:lnTo>
                  <a:lnTo>
                    <a:pt x="21600" y="21600"/>
                  </a:ln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67" name="Freeform 30"/>
            <p:cNvSpPr/>
            <p:nvPr/>
          </p:nvSpPr>
          <p:spPr>
            <a:xfrm>
              <a:off x="57240" y="4881600"/>
              <a:ext cx="189720" cy="188280"/>
            </a:xfrm>
            <a:custGeom>
              <a:avLst/>
              <a:gdLst/>
              <a:ahLst/>
              <a:rect l="l" t="t" r="r" b="b"/>
              <a:pathLst>
                <a:path w="21600" h="2160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6480" y="2160"/>
                    <a:pt x="2160" y="5940"/>
                    <a:pt x="2160" y="10800"/>
                  </a:cubicBezTo>
                  <a:cubicBezTo>
                    <a:pt x="2160" y="15660"/>
                    <a:pt x="6480" y="19440"/>
                    <a:pt x="10800" y="19440"/>
                  </a:cubicBezTo>
                  <a:cubicBezTo>
                    <a:pt x="15660" y="19440"/>
                    <a:pt x="19440" y="15660"/>
                    <a:pt x="19440" y="10800"/>
                  </a:cubicBezTo>
                  <a:cubicBezTo>
                    <a:pt x="19440" y="5940"/>
                    <a:pt x="15660" y="2160"/>
                    <a:pt x="10800" y="2160"/>
                  </a:cubicBez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68" name="Freeform 31"/>
            <p:cNvSpPr/>
            <p:nvPr/>
          </p:nvSpPr>
          <p:spPr>
            <a:xfrm>
              <a:off x="138240" y="5060880"/>
              <a:ext cx="304200" cy="1777320"/>
            </a:xfrm>
            <a:custGeom>
              <a:avLst/>
              <a:gdLst/>
              <a:ahLst/>
              <a:rect l="l" t="t" r="r" b="b"/>
              <a:pathLst>
                <a:path w="21600" h="21600">
                  <a:moveTo>
                    <a:pt x="21600" y="21600"/>
                  </a:moveTo>
                  <a:lnTo>
                    <a:pt x="19913" y="21600"/>
                  </a:lnTo>
                  <a:lnTo>
                    <a:pt x="19913" y="6943"/>
                  </a:lnTo>
                  <a:lnTo>
                    <a:pt x="0" y="3529"/>
                  </a:lnTo>
                  <a:lnTo>
                    <a:pt x="0" y="0"/>
                  </a:lnTo>
                  <a:lnTo>
                    <a:pt x="1687" y="0"/>
                  </a:lnTo>
                  <a:lnTo>
                    <a:pt x="1687" y="3414"/>
                  </a:lnTo>
                  <a:lnTo>
                    <a:pt x="21600" y="6827"/>
                  </a:lnTo>
                  <a:lnTo>
                    <a:pt x="21600" y="21600"/>
                  </a:ln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69" name="Freeform 32"/>
            <p:cNvSpPr/>
            <p:nvPr/>
          </p:nvSpPr>
          <p:spPr>
            <a:xfrm>
              <a:off x="561960" y="6431040"/>
              <a:ext cx="189720" cy="188280"/>
            </a:xfrm>
            <a:custGeom>
              <a:avLst/>
              <a:gdLst/>
              <a:ahLst/>
              <a:rect l="l" t="t" r="r" b="b"/>
              <a:pathLst>
                <a:path w="21600" h="2160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6480" y="2160"/>
                    <a:pt x="2160" y="5940"/>
                    <a:pt x="2160" y="10800"/>
                  </a:cubicBezTo>
                  <a:cubicBezTo>
                    <a:pt x="2160" y="15660"/>
                    <a:pt x="6480" y="19440"/>
                    <a:pt x="10800" y="19440"/>
                  </a:cubicBezTo>
                  <a:cubicBezTo>
                    <a:pt x="15660" y="19440"/>
                    <a:pt x="19440" y="15660"/>
                    <a:pt x="19440" y="10800"/>
                  </a:cubicBezTo>
                  <a:cubicBezTo>
                    <a:pt x="19440" y="5940"/>
                    <a:pt x="15660" y="2160"/>
                    <a:pt x="10800" y="2160"/>
                  </a:cubicBez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70" name="Rectangle 33"/>
            <p:cNvSpPr/>
            <p:nvPr/>
          </p:nvSpPr>
          <p:spPr>
            <a:xfrm>
              <a:off x="642960" y="6610320"/>
              <a:ext cx="23040" cy="242280"/>
            </a:xfrm>
            <a:prstGeom prst="rect">
              <a:avLst/>
            </a:prstGeom>
            <a:gradFill rotWithShape="0">
              <a:gsLst>
                <a:gs pos="0">
                  <a:srgbClr val="82ffff"/>
                </a:gs>
                <a:gs pos="100000">
                  <a:srgbClr val="3d97de"/>
                </a:gs>
              </a:gsLst>
              <a:lin ang="5400000"/>
            </a:gradFill>
            <a:ln w="12700">
              <a:noFill/>
            </a:ln>
          </p:spPr>
          <p:style>
            <a:lnRef idx="0"/>
            <a:fillRef idx="0"/>
            <a:effectRef idx="0"/>
            <a:fontRef idx="minor"/>
          </p:style>
        </p:sp>
        <p:sp>
          <p:nvSpPr>
            <p:cNvPr id="71" name="Freeform 34"/>
            <p:cNvSpPr/>
            <p:nvPr/>
          </p:nvSpPr>
          <p:spPr>
            <a:xfrm>
              <a:off x="76320" y="6431040"/>
              <a:ext cx="189720" cy="188280"/>
            </a:xfrm>
            <a:custGeom>
              <a:avLst/>
              <a:gdLst/>
              <a:ahLst/>
              <a:rect l="l" t="t" r="r" b="b"/>
              <a:pathLst>
                <a:path w="21600" h="21600">
                  <a:moveTo>
                    <a:pt x="10800" y="21600"/>
                  </a:moveTo>
                  <a:cubicBezTo>
                    <a:pt x="4860" y="21600"/>
                    <a:pt x="0" y="16740"/>
                    <a:pt x="0" y="10800"/>
                  </a:cubicBezTo>
                  <a:cubicBezTo>
                    <a:pt x="0" y="4860"/>
                    <a:pt x="4860" y="0"/>
                    <a:pt x="10800" y="0"/>
                  </a:cubicBezTo>
                  <a:cubicBezTo>
                    <a:pt x="17280" y="0"/>
                    <a:pt x="21600" y="4860"/>
                    <a:pt x="21600" y="10800"/>
                  </a:cubicBezTo>
                  <a:cubicBezTo>
                    <a:pt x="21600" y="16740"/>
                    <a:pt x="17280" y="21600"/>
                    <a:pt x="10800" y="21600"/>
                  </a:cubicBezTo>
                  <a:close/>
                  <a:moveTo>
                    <a:pt x="10800" y="2160"/>
                  </a:moveTo>
                  <a:cubicBezTo>
                    <a:pt x="6480" y="2160"/>
                    <a:pt x="2160" y="5940"/>
                    <a:pt x="2160" y="10800"/>
                  </a:cubicBezTo>
                  <a:cubicBezTo>
                    <a:pt x="2160" y="15660"/>
                    <a:pt x="6480" y="19440"/>
                    <a:pt x="10800" y="19440"/>
                  </a:cubicBezTo>
                  <a:cubicBezTo>
                    <a:pt x="15660" y="19440"/>
                    <a:pt x="19440" y="15660"/>
                    <a:pt x="19440" y="10800"/>
                  </a:cubicBezTo>
                  <a:cubicBezTo>
                    <a:pt x="19440" y="5940"/>
                    <a:pt x="15660" y="2160"/>
                    <a:pt x="10800" y="2160"/>
                  </a:cubicBez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72" name="Freeform 35"/>
            <p:cNvSpPr/>
            <p:nvPr/>
          </p:nvSpPr>
          <p:spPr>
            <a:xfrm>
              <a:off x="0" y="5978520"/>
              <a:ext cx="189720" cy="461160"/>
            </a:xfrm>
            <a:custGeom>
              <a:avLst/>
              <a:gdLst/>
              <a:ahLst/>
              <a:rect l="l" t="t" r="r" b="b"/>
              <a:pathLst>
                <a:path w="21600" h="21600">
                  <a:moveTo>
                    <a:pt x="21600" y="21600"/>
                  </a:moveTo>
                  <a:lnTo>
                    <a:pt x="18900" y="21600"/>
                  </a:lnTo>
                  <a:lnTo>
                    <a:pt x="18900" y="8462"/>
                  </a:lnTo>
                  <a:lnTo>
                    <a:pt x="0" y="668"/>
                  </a:lnTo>
                  <a:lnTo>
                    <a:pt x="2160" y="0"/>
                  </a:lnTo>
                  <a:lnTo>
                    <a:pt x="21600" y="8016"/>
                  </a:lnTo>
                  <a:lnTo>
                    <a:pt x="21600" y="21600"/>
                  </a:ln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73" name="Freeform 36"/>
            <p:cNvSpPr/>
            <p:nvPr/>
          </p:nvSpPr>
          <p:spPr>
            <a:xfrm>
              <a:off x="1014480" y="1801800"/>
              <a:ext cx="213480" cy="754920"/>
            </a:xfrm>
            <a:custGeom>
              <a:avLst/>
              <a:gdLst/>
              <a:ahLst/>
              <a:rect l="l" t="t" r="r" b="b"/>
              <a:pathLst>
                <a:path w="21600" h="21600">
                  <a:moveTo>
                    <a:pt x="1920" y="21600"/>
                  </a:moveTo>
                  <a:lnTo>
                    <a:pt x="0" y="21600"/>
                  </a:lnTo>
                  <a:lnTo>
                    <a:pt x="0" y="5808"/>
                  </a:lnTo>
                  <a:lnTo>
                    <a:pt x="20160" y="0"/>
                  </a:lnTo>
                  <a:lnTo>
                    <a:pt x="21600" y="408"/>
                  </a:lnTo>
                  <a:lnTo>
                    <a:pt x="1920" y="5945"/>
                  </a:lnTo>
                  <a:lnTo>
                    <a:pt x="1920" y="21600"/>
                  </a:ln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74" name="Freeform 37"/>
            <p:cNvSpPr/>
            <p:nvPr/>
          </p:nvSpPr>
          <p:spPr>
            <a:xfrm>
              <a:off x="938160" y="2548080"/>
              <a:ext cx="165960" cy="159480"/>
            </a:xfrm>
            <a:custGeom>
              <a:avLst/>
              <a:gdLst/>
              <a:ahLst/>
              <a:rect l="l" t="t" r="r" b="b"/>
              <a:pathLst>
                <a:path w="21600" h="21600">
                  <a:moveTo>
                    <a:pt x="11109" y="21600"/>
                  </a:moveTo>
                  <a:cubicBezTo>
                    <a:pt x="4937" y="21600"/>
                    <a:pt x="0" y="16518"/>
                    <a:pt x="0" y="10800"/>
                  </a:cubicBezTo>
                  <a:cubicBezTo>
                    <a:pt x="0" y="4447"/>
                    <a:pt x="4937" y="0"/>
                    <a:pt x="11109" y="0"/>
                  </a:cubicBezTo>
                  <a:cubicBezTo>
                    <a:pt x="16663" y="0"/>
                    <a:pt x="21600" y="4447"/>
                    <a:pt x="21600" y="10800"/>
                  </a:cubicBezTo>
                  <a:cubicBezTo>
                    <a:pt x="21600" y="16518"/>
                    <a:pt x="16663" y="21600"/>
                    <a:pt x="11109" y="21600"/>
                  </a:cubicBezTo>
                  <a:close/>
                  <a:moveTo>
                    <a:pt x="11109" y="2541"/>
                  </a:moveTo>
                  <a:cubicBezTo>
                    <a:pt x="6171" y="2541"/>
                    <a:pt x="2469" y="6353"/>
                    <a:pt x="2469" y="10800"/>
                  </a:cubicBezTo>
                  <a:cubicBezTo>
                    <a:pt x="2469" y="15247"/>
                    <a:pt x="6171" y="19059"/>
                    <a:pt x="11109" y="19059"/>
                  </a:cubicBezTo>
                  <a:cubicBezTo>
                    <a:pt x="15429" y="19059"/>
                    <a:pt x="19131" y="15247"/>
                    <a:pt x="19131" y="10800"/>
                  </a:cubicBezTo>
                  <a:cubicBezTo>
                    <a:pt x="19131" y="6353"/>
                    <a:pt x="15429" y="2541"/>
                    <a:pt x="11109" y="2541"/>
                  </a:cubicBez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75" name="Freeform 38"/>
            <p:cNvSpPr/>
            <p:nvPr/>
          </p:nvSpPr>
          <p:spPr>
            <a:xfrm>
              <a:off x="595440" y="4680"/>
              <a:ext cx="637560" cy="4025160"/>
            </a:xfrm>
            <a:custGeom>
              <a:avLst/>
              <a:gdLst/>
              <a:ahLst/>
              <a:rect l="l" t="t" r="r" b="b"/>
              <a:pathLst>
                <a:path w="21600" h="21600">
                  <a:moveTo>
                    <a:pt x="21600" y="21600"/>
                  </a:moveTo>
                  <a:lnTo>
                    <a:pt x="20794" y="21600"/>
                  </a:lnTo>
                  <a:lnTo>
                    <a:pt x="20794" y="19684"/>
                  </a:lnTo>
                  <a:lnTo>
                    <a:pt x="0" y="16396"/>
                  </a:lnTo>
                  <a:lnTo>
                    <a:pt x="0" y="0"/>
                  </a:lnTo>
                  <a:lnTo>
                    <a:pt x="806" y="0"/>
                  </a:lnTo>
                  <a:lnTo>
                    <a:pt x="806" y="16319"/>
                  </a:lnTo>
                  <a:lnTo>
                    <a:pt x="21600" y="19607"/>
                  </a:lnTo>
                  <a:lnTo>
                    <a:pt x="21600" y="21600"/>
                  </a:ln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76" name="Freeform 39"/>
            <p:cNvSpPr/>
            <p:nvPr/>
          </p:nvSpPr>
          <p:spPr>
            <a:xfrm>
              <a:off x="1224000" y="1382760"/>
              <a:ext cx="142200" cy="475560"/>
            </a:xfrm>
            <a:custGeom>
              <a:avLst/>
              <a:gdLst/>
              <a:ahLst/>
              <a:rect l="l" t="t" r="r" b="b"/>
              <a:pathLst>
                <a:path w="21600" h="21600">
                  <a:moveTo>
                    <a:pt x="21600" y="21600"/>
                  </a:moveTo>
                  <a:lnTo>
                    <a:pt x="18720" y="21600"/>
                  </a:lnTo>
                  <a:lnTo>
                    <a:pt x="18720" y="6048"/>
                  </a:lnTo>
                  <a:lnTo>
                    <a:pt x="0" y="648"/>
                  </a:lnTo>
                  <a:lnTo>
                    <a:pt x="2160" y="0"/>
                  </a:lnTo>
                  <a:lnTo>
                    <a:pt x="21600" y="5832"/>
                  </a:lnTo>
                  <a:lnTo>
                    <a:pt x="21600" y="21600"/>
                  </a:ln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77" name="Freeform 40"/>
            <p:cNvSpPr/>
            <p:nvPr/>
          </p:nvSpPr>
          <p:spPr>
            <a:xfrm>
              <a:off x="1300320" y="1849320"/>
              <a:ext cx="108720" cy="107280"/>
            </a:xfrm>
            <a:custGeom>
              <a:avLst/>
              <a:gdLst/>
              <a:ahLst/>
              <a:rect l="l" t="t" r="r" b="b"/>
              <a:pathLst>
                <a:path w="21600" h="21600">
                  <a:moveTo>
                    <a:pt x="11270" y="21600"/>
                  </a:moveTo>
                  <a:cubicBezTo>
                    <a:pt x="4696" y="21600"/>
                    <a:pt x="0" y="16904"/>
                    <a:pt x="0" y="11270"/>
                  </a:cubicBezTo>
                  <a:cubicBezTo>
                    <a:pt x="0" y="4696"/>
                    <a:pt x="4696" y="0"/>
                    <a:pt x="11270" y="0"/>
                  </a:cubicBezTo>
                  <a:cubicBezTo>
                    <a:pt x="16904" y="0"/>
                    <a:pt x="21600" y="4696"/>
                    <a:pt x="21600" y="11270"/>
                  </a:cubicBezTo>
                  <a:cubicBezTo>
                    <a:pt x="21600" y="16904"/>
                    <a:pt x="16904" y="21600"/>
                    <a:pt x="11270" y="21600"/>
                  </a:cubicBezTo>
                  <a:close/>
                  <a:moveTo>
                    <a:pt x="11270" y="3757"/>
                  </a:moveTo>
                  <a:cubicBezTo>
                    <a:pt x="7513" y="3757"/>
                    <a:pt x="3757" y="7513"/>
                    <a:pt x="3757" y="11270"/>
                  </a:cubicBezTo>
                  <a:cubicBezTo>
                    <a:pt x="3757" y="15026"/>
                    <a:pt x="7513" y="17843"/>
                    <a:pt x="11270" y="17843"/>
                  </a:cubicBezTo>
                  <a:cubicBezTo>
                    <a:pt x="15026" y="17843"/>
                    <a:pt x="17843" y="15026"/>
                    <a:pt x="17843" y="11270"/>
                  </a:cubicBezTo>
                  <a:cubicBezTo>
                    <a:pt x="17843" y="7513"/>
                    <a:pt x="15026" y="3757"/>
                    <a:pt x="11270" y="3757"/>
                  </a:cubicBez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78" name="Freeform 41"/>
            <p:cNvSpPr/>
            <p:nvPr/>
          </p:nvSpPr>
          <p:spPr>
            <a:xfrm>
              <a:off x="281160" y="3417840"/>
              <a:ext cx="142200" cy="474120"/>
            </a:xfrm>
            <a:custGeom>
              <a:avLst/>
              <a:gdLst/>
              <a:ahLst/>
              <a:rect l="l" t="t" r="r" b="b"/>
              <a:pathLst>
                <a:path w="21600" h="21600">
                  <a:moveTo>
                    <a:pt x="2880" y="21600"/>
                  </a:moveTo>
                  <a:lnTo>
                    <a:pt x="0" y="21600"/>
                  </a:lnTo>
                  <a:lnTo>
                    <a:pt x="0" y="5779"/>
                  </a:lnTo>
                  <a:lnTo>
                    <a:pt x="19440" y="0"/>
                  </a:lnTo>
                  <a:lnTo>
                    <a:pt x="21600" y="578"/>
                  </a:lnTo>
                  <a:lnTo>
                    <a:pt x="2880" y="5996"/>
                  </a:lnTo>
                  <a:lnTo>
                    <a:pt x="2880" y="21600"/>
                  </a:ln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79" name="Freeform 42"/>
            <p:cNvSpPr/>
            <p:nvPr/>
          </p:nvSpPr>
          <p:spPr>
            <a:xfrm>
              <a:off x="237960" y="3882960"/>
              <a:ext cx="108720" cy="108720"/>
            </a:xfrm>
            <a:custGeom>
              <a:avLst/>
              <a:gdLst/>
              <a:ahLst/>
              <a:rect l="l" t="t" r="r" b="b"/>
              <a:pathLst>
                <a:path w="21600" h="21600">
                  <a:moveTo>
                    <a:pt x="10330" y="21600"/>
                  </a:moveTo>
                  <a:cubicBezTo>
                    <a:pt x="4696" y="21600"/>
                    <a:pt x="0" y="16904"/>
                    <a:pt x="0" y="11270"/>
                  </a:cubicBezTo>
                  <a:cubicBezTo>
                    <a:pt x="0" y="4696"/>
                    <a:pt x="4696" y="0"/>
                    <a:pt x="10330" y="0"/>
                  </a:cubicBezTo>
                  <a:cubicBezTo>
                    <a:pt x="15965" y="0"/>
                    <a:pt x="21600" y="4696"/>
                    <a:pt x="21600" y="11270"/>
                  </a:cubicBezTo>
                  <a:cubicBezTo>
                    <a:pt x="21600" y="16904"/>
                    <a:pt x="15965" y="21600"/>
                    <a:pt x="10330" y="21600"/>
                  </a:cubicBezTo>
                  <a:close/>
                  <a:moveTo>
                    <a:pt x="10330" y="3757"/>
                  </a:moveTo>
                  <a:cubicBezTo>
                    <a:pt x="6574" y="3757"/>
                    <a:pt x="3757" y="7513"/>
                    <a:pt x="3757" y="11270"/>
                  </a:cubicBezTo>
                  <a:cubicBezTo>
                    <a:pt x="3757" y="15026"/>
                    <a:pt x="6574" y="17843"/>
                    <a:pt x="10330" y="17843"/>
                  </a:cubicBezTo>
                  <a:cubicBezTo>
                    <a:pt x="14087" y="17843"/>
                    <a:pt x="17843" y="15026"/>
                    <a:pt x="17843" y="11270"/>
                  </a:cubicBezTo>
                  <a:cubicBezTo>
                    <a:pt x="17843" y="7513"/>
                    <a:pt x="14087" y="3757"/>
                    <a:pt x="10330" y="3757"/>
                  </a:cubicBez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80" name="Freeform 43"/>
            <p:cNvSpPr/>
            <p:nvPr/>
          </p:nvSpPr>
          <p:spPr>
            <a:xfrm>
              <a:off x="4680" y="2166840"/>
              <a:ext cx="113760" cy="451800"/>
            </a:xfrm>
            <a:custGeom>
              <a:avLst/>
              <a:gdLst/>
              <a:ahLst/>
              <a:rect l="l" t="t" r="r" b="b"/>
              <a:pathLst>
                <a:path w="21600" h="21600">
                  <a:moveTo>
                    <a:pt x="1800" y="21600"/>
                  </a:moveTo>
                  <a:lnTo>
                    <a:pt x="0" y="20918"/>
                  </a:lnTo>
                  <a:lnTo>
                    <a:pt x="18000" y="16371"/>
                  </a:lnTo>
                  <a:lnTo>
                    <a:pt x="18000" y="0"/>
                  </a:lnTo>
                  <a:lnTo>
                    <a:pt x="21600" y="0"/>
                  </a:lnTo>
                  <a:lnTo>
                    <a:pt x="21600" y="16825"/>
                  </a:lnTo>
                  <a:lnTo>
                    <a:pt x="1800" y="21600"/>
                  </a:ln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81" name="Freeform 44"/>
            <p:cNvSpPr/>
            <p:nvPr/>
          </p:nvSpPr>
          <p:spPr>
            <a:xfrm>
              <a:off x="52560" y="2066760"/>
              <a:ext cx="108720" cy="108720"/>
            </a:xfrm>
            <a:custGeom>
              <a:avLst/>
              <a:gdLst/>
              <a:ahLst/>
              <a:rect l="l" t="t" r="r" b="b"/>
              <a:pathLst>
                <a:path w="21600" h="21600">
                  <a:moveTo>
                    <a:pt x="11270" y="21600"/>
                  </a:moveTo>
                  <a:cubicBezTo>
                    <a:pt x="4696" y="21600"/>
                    <a:pt x="0" y="16904"/>
                    <a:pt x="0" y="11270"/>
                  </a:cubicBezTo>
                  <a:cubicBezTo>
                    <a:pt x="0" y="4696"/>
                    <a:pt x="4696" y="0"/>
                    <a:pt x="11270" y="0"/>
                  </a:cubicBezTo>
                  <a:cubicBezTo>
                    <a:pt x="16904" y="0"/>
                    <a:pt x="21600" y="4696"/>
                    <a:pt x="21600" y="11270"/>
                  </a:cubicBezTo>
                  <a:cubicBezTo>
                    <a:pt x="21600" y="16904"/>
                    <a:pt x="16904" y="21600"/>
                    <a:pt x="11270" y="21600"/>
                  </a:cubicBezTo>
                  <a:close/>
                  <a:moveTo>
                    <a:pt x="11270" y="3757"/>
                  </a:moveTo>
                  <a:cubicBezTo>
                    <a:pt x="7513" y="3757"/>
                    <a:pt x="3757" y="7513"/>
                    <a:pt x="3757" y="11270"/>
                  </a:cubicBezTo>
                  <a:cubicBezTo>
                    <a:pt x="3757" y="15026"/>
                    <a:pt x="7513" y="17843"/>
                    <a:pt x="11270" y="17843"/>
                  </a:cubicBezTo>
                  <a:cubicBezTo>
                    <a:pt x="15026" y="17843"/>
                    <a:pt x="17843" y="15026"/>
                    <a:pt x="17843" y="11270"/>
                  </a:cubicBezTo>
                  <a:cubicBezTo>
                    <a:pt x="17843" y="7513"/>
                    <a:pt x="15026" y="3757"/>
                    <a:pt x="11270" y="3757"/>
                  </a:cubicBez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82" name="Rectangle 45"/>
            <p:cNvSpPr/>
            <p:nvPr/>
          </p:nvSpPr>
          <p:spPr>
            <a:xfrm>
              <a:off x="1228680" y="4662360"/>
              <a:ext cx="23040" cy="2180520"/>
            </a:xfrm>
            <a:prstGeom prst="rect">
              <a:avLst/>
            </a:prstGeom>
            <a:gradFill rotWithShape="0">
              <a:gsLst>
                <a:gs pos="0">
                  <a:srgbClr val="82ffff"/>
                </a:gs>
                <a:gs pos="100000">
                  <a:srgbClr val="3d97de"/>
                </a:gs>
              </a:gsLst>
              <a:lin ang="5400000"/>
            </a:gradFill>
            <a:ln w="12700">
              <a:noFill/>
            </a:ln>
          </p:spPr>
          <p:style>
            <a:lnRef idx="0"/>
            <a:fillRef idx="0"/>
            <a:effectRef idx="0"/>
            <a:fontRef idx="minor"/>
          </p:style>
        </p:sp>
        <p:sp>
          <p:nvSpPr>
            <p:cNvPr id="83" name="Freeform 46"/>
            <p:cNvSpPr/>
            <p:nvPr/>
          </p:nvSpPr>
          <p:spPr>
            <a:xfrm>
              <a:off x="1319040" y="5041800"/>
              <a:ext cx="370800" cy="1801080"/>
            </a:xfrm>
            <a:custGeom>
              <a:avLst/>
              <a:gdLst/>
              <a:ahLst/>
              <a:rect l="l" t="t" r="r" b="b"/>
              <a:pathLst>
                <a:path w="21600" h="21600">
                  <a:moveTo>
                    <a:pt x="1385" y="21600"/>
                  </a:moveTo>
                  <a:lnTo>
                    <a:pt x="0" y="21600"/>
                  </a:lnTo>
                  <a:lnTo>
                    <a:pt x="0" y="9744"/>
                  </a:lnTo>
                  <a:lnTo>
                    <a:pt x="20215" y="0"/>
                  </a:lnTo>
                  <a:lnTo>
                    <a:pt x="21600" y="114"/>
                  </a:lnTo>
                  <a:lnTo>
                    <a:pt x="1385" y="9858"/>
                  </a:lnTo>
                  <a:lnTo>
                    <a:pt x="1385" y="21600"/>
                  </a:ln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84" name="Freeform 47"/>
            <p:cNvSpPr/>
            <p:nvPr/>
          </p:nvSpPr>
          <p:spPr>
            <a:xfrm>
              <a:off x="1147680" y="4481640"/>
              <a:ext cx="189720" cy="189720"/>
            </a:xfrm>
            <a:custGeom>
              <a:avLst/>
              <a:gdLst/>
              <a:ahLst/>
              <a:rect l="l" t="t" r="r" b="b"/>
              <a:pathLst>
                <a:path w="21600" h="2160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120" y="19440"/>
                    <a:pt x="19440" y="15660"/>
                    <a:pt x="19440" y="10800"/>
                  </a:cubicBezTo>
                  <a:cubicBezTo>
                    <a:pt x="19440" y="5940"/>
                    <a:pt x="15120" y="2160"/>
                    <a:pt x="10800" y="2160"/>
                  </a:cubicBez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85" name="Freeform 48"/>
            <p:cNvSpPr/>
            <p:nvPr/>
          </p:nvSpPr>
          <p:spPr>
            <a:xfrm>
              <a:off x="819000" y="3983040"/>
              <a:ext cx="347040" cy="2859840"/>
            </a:xfrm>
            <a:custGeom>
              <a:avLst/>
              <a:gdLst/>
              <a:ahLst/>
              <a:rect l="l" t="t" r="r" b="b"/>
              <a:pathLst>
                <a:path w="21600" h="21600">
                  <a:moveTo>
                    <a:pt x="21600" y="21600"/>
                  </a:moveTo>
                  <a:lnTo>
                    <a:pt x="19825" y="21600"/>
                  </a:lnTo>
                  <a:lnTo>
                    <a:pt x="19825" y="14204"/>
                  </a:lnTo>
                  <a:lnTo>
                    <a:pt x="0" y="36"/>
                  </a:lnTo>
                  <a:lnTo>
                    <a:pt x="1479" y="0"/>
                  </a:lnTo>
                  <a:lnTo>
                    <a:pt x="21600" y="14204"/>
                  </a:lnTo>
                  <a:lnTo>
                    <a:pt x="21600" y="21600"/>
                  </a:ln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86" name="Freeform 49"/>
            <p:cNvSpPr/>
            <p:nvPr/>
          </p:nvSpPr>
          <p:spPr>
            <a:xfrm>
              <a:off x="728640" y="3807000"/>
              <a:ext cx="189720" cy="189720"/>
            </a:xfrm>
            <a:custGeom>
              <a:avLst/>
              <a:gdLst/>
              <a:ahLst/>
              <a:rect l="l" t="t" r="r" b="b"/>
              <a:pathLst>
                <a:path w="21600" h="2160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120"/>
                    <a:pt x="5940" y="19440"/>
                    <a:pt x="10800" y="19440"/>
                  </a:cubicBezTo>
                  <a:cubicBezTo>
                    <a:pt x="15660" y="19440"/>
                    <a:pt x="19440" y="15120"/>
                    <a:pt x="19440" y="10800"/>
                  </a:cubicBezTo>
                  <a:cubicBezTo>
                    <a:pt x="19440" y="5940"/>
                    <a:pt x="15660" y="2160"/>
                    <a:pt x="10800" y="2160"/>
                  </a:cubicBez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87" name="Freeform 50"/>
            <p:cNvSpPr/>
            <p:nvPr/>
          </p:nvSpPr>
          <p:spPr>
            <a:xfrm>
              <a:off x="1623960" y="4867200"/>
              <a:ext cx="189720" cy="188280"/>
            </a:xfrm>
            <a:custGeom>
              <a:avLst/>
              <a:gdLst/>
              <a:ahLst/>
              <a:rect l="l" t="t" r="r" b="b"/>
              <a:pathLst>
                <a:path w="21600" h="2160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120" y="19440"/>
                    <a:pt x="19440" y="15660"/>
                    <a:pt x="19440" y="10800"/>
                  </a:cubicBezTo>
                  <a:cubicBezTo>
                    <a:pt x="19440" y="5940"/>
                    <a:pt x="15120" y="2160"/>
                    <a:pt x="10800" y="2160"/>
                  </a:cubicBez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88" name="Freeform 51"/>
            <p:cNvSpPr/>
            <p:nvPr/>
          </p:nvSpPr>
          <p:spPr>
            <a:xfrm>
              <a:off x="1405080" y="5423040"/>
              <a:ext cx="370800" cy="1424880"/>
            </a:xfrm>
            <a:custGeom>
              <a:avLst/>
              <a:gdLst/>
              <a:ahLst/>
              <a:rect l="l" t="t" r="r" b="b"/>
              <a:pathLst>
                <a:path w="21600" h="21600">
                  <a:moveTo>
                    <a:pt x="1662" y="21600"/>
                  </a:moveTo>
                  <a:lnTo>
                    <a:pt x="0" y="21600"/>
                  </a:lnTo>
                  <a:lnTo>
                    <a:pt x="0" y="12315"/>
                  </a:lnTo>
                  <a:lnTo>
                    <a:pt x="20492" y="0"/>
                  </a:lnTo>
                  <a:lnTo>
                    <a:pt x="21600" y="144"/>
                  </a:lnTo>
                  <a:lnTo>
                    <a:pt x="1662" y="12460"/>
                  </a:lnTo>
                  <a:lnTo>
                    <a:pt x="1662" y="21600"/>
                  </a:ln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89" name="Freeform 52"/>
            <p:cNvSpPr/>
            <p:nvPr/>
          </p:nvSpPr>
          <p:spPr>
            <a:xfrm>
              <a:off x="1666800" y="5945040"/>
              <a:ext cx="151560" cy="912240"/>
            </a:xfrm>
            <a:custGeom>
              <a:avLst/>
              <a:gdLst/>
              <a:ahLst/>
              <a:rect l="l" t="t" r="r" b="b"/>
              <a:pathLst>
                <a:path w="21600" h="21600">
                  <a:moveTo>
                    <a:pt x="3375" y="21600"/>
                  </a:moveTo>
                  <a:lnTo>
                    <a:pt x="0" y="21375"/>
                  </a:lnTo>
                  <a:lnTo>
                    <a:pt x="18225" y="14387"/>
                  </a:lnTo>
                  <a:lnTo>
                    <a:pt x="18225" y="0"/>
                  </a:lnTo>
                  <a:lnTo>
                    <a:pt x="21600" y="0"/>
                  </a:lnTo>
                  <a:lnTo>
                    <a:pt x="21600" y="14500"/>
                  </a:lnTo>
                  <a:lnTo>
                    <a:pt x="3375" y="21600"/>
                  </a:ln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90" name="Freeform 53"/>
            <p:cNvSpPr/>
            <p:nvPr/>
          </p:nvSpPr>
          <p:spPr>
            <a:xfrm>
              <a:off x="1709640" y="5246640"/>
              <a:ext cx="189720" cy="189720"/>
            </a:xfrm>
            <a:custGeom>
              <a:avLst/>
              <a:gdLst/>
              <a:ahLst/>
              <a:rect l="l" t="t" r="r" b="b"/>
              <a:pathLst>
                <a:path w="21600" h="2160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660" y="19440"/>
                    <a:pt x="19440" y="15660"/>
                    <a:pt x="19440" y="10800"/>
                  </a:cubicBezTo>
                  <a:cubicBezTo>
                    <a:pt x="19440" y="5940"/>
                    <a:pt x="15660" y="2160"/>
                    <a:pt x="10800" y="2160"/>
                  </a:cubicBez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91" name="Freeform 54"/>
            <p:cNvSpPr/>
            <p:nvPr/>
          </p:nvSpPr>
          <p:spPr>
            <a:xfrm>
              <a:off x="1709640" y="5764320"/>
              <a:ext cx="189720" cy="189720"/>
            </a:xfrm>
            <a:custGeom>
              <a:avLst/>
              <a:gdLst/>
              <a:ahLst/>
              <a:rect l="l" t="t" r="r" b="b"/>
              <a:pathLst>
                <a:path w="21600" h="2160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660" y="19440"/>
                    <a:pt x="19440" y="15660"/>
                    <a:pt x="19440" y="10800"/>
                  </a:cubicBezTo>
                  <a:cubicBezTo>
                    <a:pt x="19440" y="5940"/>
                    <a:pt x="15660" y="2160"/>
                    <a:pt x="10800" y="2160"/>
                  </a:cubicBez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92" name="Freeform 55"/>
            <p:cNvSpPr/>
            <p:nvPr/>
          </p:nvSpPr>
          <p:spPr>
            <a:xfrm>
              <a:off x="1766880" y="6330960"/>
              <a:ext cx="418320" cy="526320"/>
            </a:xfrm>
            <a:custGeom>
              <a:avLst/>
              <a:gdLst/>
              <a:ahLst/>
              <a:rect l="l" t="t" r="r" b="b"/>
              <a:pathLst>
                <a:path w="21600" h="21600">
                  <a:moveTo>
                    <a:pt x="982" y="21600"/>
                  </a:moveTo>
                  <a:lnTo>
                    <a:pt x="0" y="21210"/>
                  </a:lnTo>
                  <a:lnTo>
                    <a:pt x="3682" y="13402"/>
                  </a:lnTo>
                  <a:lnTo>
                    <a:pt x="20864" y="0"/>
                  </a:lnTo>
                  <a:lnTo>
                    <a:pt x="21600" y="781"/>
                  </a:lnTo>
                  <a:lnTo>
                    <a:pt x="4909" y="13988"/>
                  </a:lnTo>
                  <a:lnTo>
                    <a:pt x="982" y="21600"/>
                  </a:ln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93" name="Freeform 56"/>
            <p:cNvSpPr/>
            <p:nvPr/>
          </p:nvSpPr>
          <p:spPr>
            <a:xfrm>
              <a:off x="2147760" y="6221520"/>
              <a:ext cx="149400" cy="146880"/>
            </a:xfrm>
            <a:custGeom>
              <a:avLst/>
              <a:gdLst/>
              <a:ahLst/>
              <a:rect l="l" t="t" r="r" b="b"/>
              <a:pathLst>
                <a:path w="20618" h="21600">
                  <a:moveTo>
                    <a:pt x="10473" y="21600"/>
                  </a:moveTo>
                  <a:cubicBezTo>
                    <a:pt x="7855" y="21600"/>
                    <a:pt x="5236" y="20206"/>
                    <a:pt x="3273" y="18116"/>
                  </a:cubicBezTo>
                  <a:cubicBezTo>
                    <a:pt x="1309" y="16723"/>
                    <a:pt x="0" y="13935"/>
                    <a:pt x="0" y="10452"/>
                  </a:cubicBezTo>
                  <a:cubicBezTo>
                    <a:pt x="0" y="7665"/>
                    <a:pt x="1309" y="4877"/>
                    <a:pt x="3273" y="2787"/>
                  </a:cubicBezTo>
                  <a:cubicBezTo>
                    <a:pt x="5236" y="697"/>
                    <a:pt x="7855" y="0"/>
                    <a:pt x="10473" y="0"/>
                  </a:cubicBezTo>
                  <a:cubicBezTo>
                    <a:pt x="13091" y="0"/>
                    <a:pt x="15709" y="697"/>
                    <a:pt x="17673" y="2787"/>
                  </a:cubicBezTo>
                  <a:cubicBezTo>
                    <a:pt x="21600" y="6968"/>
                    <a:pt x="21600" y="13935"/>
                    <a:pt x="17673" y="18116"/>
                  </a:cubicBezTo>
                  <a:cubicBezTo>
                    <a:pt x="15709" y="20206"/>
                    <a:pt x="13091" y="21600"/>
                    <a:pt x="10473" y="21600"/>
                  </a:cubicBezTo>
                  <a:close/>
                  <a:moveTo>
                    <a:pt x="10473" y="2787"/>
                  </a:moveTo>
                  <a:cubicBezTo>
                    <a:pt x="8509" y="2787"/>
                    <a:pt x="6545" y="3484"/>
                    <a:pt x="5236" y="4877"/>
                  </a:cubicBezTo>
                  <a:cubicBezTo>
                    <a:pt x="3927" y="6271"/>
                    <a:pt x="2618" y="8361"/>
                    <a:pt x="2618" y="10452"/>
                  </a:cubicBezTo>
                  <a:cubicBezTo>
                    <a:pt x="2618" y="13239"/>
                    <a:pt x="3927" y="14632"/>
                    <a:pt x="5236" y="16723"/>
                  </a:cubicBezTo>
                  <a:cubicBezTo>
                    <a:pt x="6545" y="18116"/>
                    <a:pt x="8509" y="18813"/>
                    <a:pt x="10473" y="18813"/>
                  </a:cubicBezTo>
                  <a:cubicBezTo>
                    <a:pt x="12436" y="18813"/>
                    <a:pt x="14400" y="18116"/>
                    <a:pt x="15709" y="16723"/>
                  </a:cubicBezTo>
                  <a:cubicBezTo>
                    <a:pt x="18982" y="13239"/>
                    <a:pt x="18982" y="8361"/>
                    <a:pt x="15709" y="4877"/>
                  </a:cubicBezTo>
                  <a:cubicBezTo>
                    <a:pt x="14400" y="3484"/>
                    <a:pt x="12436" y="2787"/>
                    <a:pt x="10473" y="2787"/>
                  </a:cubicBez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94" name="Freeform 57"/>
            <p:cNvSpPr/>
            <p:nvPr/>
          </p:nvSpPr>
          <p:spPr>
            <a:xfrm>
              <a:off x="504720" y="9360"/>
              <a:ext cx="232560" cy="5103000"/>
            </a:xfrm>
            <a:custGeom>
              <a:avLst/>
              <a:gdLst/>
              <a:ahLst/>
              <a:rect l="l" t="t" r="r" b="b"/>
              <a:pathLst>
                <a:path w="21600" h="21600">
                  <a:moveTo>
                    <a:pt x="19396" y="21600"/>
                  </a:moveTo>
                  <a:lnTo>
                    <a:pt x="18955" y="18503"/>
                  </a:lnTo>
                  <a:lnTo>
                    <a:pt x="0" y="12772"/>
                  </a:lnTo>
                  <a:lnTo>
                    <a:pt x="0" y="0"/>
                  </a:lnTo>
                  <a:lnTo>
                    <a:pt x="2204" y="0"/>
                  </a:lnTo>
                  <a:lnTo>
                    <a:pt x="2204" y="12752"/>
                  </a:lnTo>
                  <a:lnTo>
                    <a:pt x="21159" y="18503"/>
                  </a:lnTo>
                  <a:lnTo>
                    <a:pt x="21600" y="21600"/>
                  </a:lnTo>
                  <a:lnTo>
                    <a:pt x="19396" y="21600"/>
                  </a:ln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95" name="Freeform 58"/>
            <p:cNvSpPr/>
            <p:nvPr/>
          </p:nvSpPr>
          <p:spPr>
            <a:xfrm>
              <a:off x="633240" y="5103720"/>
              <a:ext cx="185040" cy="185040"/>
            </a:xfrm>
            <a:custGeom>
              <a:avLst/>
              <a:gdLst/>
              <a:ahLst/>
              <a:rect l="l" t="t" r="r" b="b"/>
              <a:pathLst>
                <a:path w="21600" h="21600">
                  <a:moveTo>
                    <a:pt x="11077" y="21600"/>
                  </a:moveTo>
                  <a:cubicBezTo>
                    <a:pt x="4985" y="21600"/>
                    <a:pt x="0" y="16615"/>
                    <a:pt x="0" y="10523"/>
                  </a:cubicBezTo>
                  <a:cubicBezTo>
                    <a:pt x="0" y="4985"/>
                    <a:pt x="4985" y="0"/>
                    <a:pt x="11077" y="0"/>
                  </a:cubicBezTo>
                  <a:cubicBezTo>
                    <a:pt x="16615" y="0"/>
                    <a:pt x="21600" y="4985"/>
                    <a:pt x="21600" y="10523"/>
                  </a:cubicBezTo>
                  <a:cubicBezTo>
                    <a:pt x="21600" y="16615"/>
                    <a:pt x="16615" y="21600"/>
                    <a:pt x="11077" y="21600"/>
                  </a:cubicBezTo>
                  <a:close/>
                  <a:moveTo>
                    <a:pt x="11077" y="2215"/>
                  </a:moveTo>
                  <a:cubicBezTo>
                    <a:pt x="6092" y="2215"/>
                    <a:pt x="2215" y="6092"/>
                    <a:pt x="2215" y="10523"/>
                  </a:cubicBezTo>
                  <a:cubicBezTo>
                    <a:pt x="2215" y="15508"/>
                    <a:pt x="6092" y="19385"/>
                    <a:pt x="11077" y="19385"/>
                  </a:cubicBezTo>
                  <a:cubicBezTo>
                    <a:pt x="15508" y="19385"/>
                    <a:pt x="19385" y="15508"/>
                    <a:pt x="19385" y="10523"/>
                  </a:cubicBezTo>
                  <a:cubicBezTo>
                    <a:pt x="19385" y="6092"/>
                    <a:pt x="15508" y="2215"/>
                    <a:pt x="11077" y="2215"/>
                  </a:cubicBezTo>
                  <a:close/>
                </a:path>
              </a:pathLst>
            </a:custGeom>
            <a:gradFill rotWithShape="0">
              <a:gsLst>
                <a:gs pos="0">
                  <a:srgbClr val="82ffff"/>
                </a:gs>
                <a:gs pos="100000">
                  <a:srgbClr val="3d97de"/>
                </a:gs>
              </a:gsLst>
              <a:lin ang="5400000"/>
            </a:gradFill>
            <a:ln w="12700">
              <a:noFill/>
            </a:ln>
          </p:spPr>
          <p:style>
            <a:lnRef idx="0"/>
            <a:fillRef idx="0"/>
            <a:effectRef idx="0"/>
            <a:fontRef idx="minor"/>
          </p:style>
        </p:sp>
      </p:grpSp>
      <p:sp>
        <p:nvSpPr>
          <p:cNvPr id="96" name="PlaceHolder 1"/>
          <p:cNvSpPr>
            <a:spLocks noGrp="1"/>
          </p:cNvSpPr>
          <p:nvPr>
            <p:ph type="title"/>
          </p:nvPr>
        </p:nvSpPr>
        <p:spPr>
          <a:xfrm>
            <a:off x="1141560" y="618480"/>
            <a:ext cx="9905400" cy="1477800"/>
          </a:xfrm>
          <a:prstGeom prst="rect">
            <a:avLst/>
          </a:prstGeom>
          <a:noFill/>
          <a:ln w="0">
            <a:noFill/>
          </a:ln>
        </p:spPr>
        <p:txBody>
          <a:bodyPr lIns="0" rIns="0" tIns="0" bIns="0" anchor="ctr">
            <a:noAutofit/>
          </a:bodyPr>
          <a:p>
            <a:r>
              <a:rPr b="0" lang="en-US" sz="1800" spc="-1" strike="noStrike">
                <a:latin typeface="Arial"/>
              </a:rPr>
              <a:t>Click to edit the title text format</a:t>
            </a:r>
            <a:endParaRPr b="0" lang="en-US" sz="1800" spc="-1" strike="noStrike">
              <a:latin typeface="Arial"/>
            </a:endParaRPr>
          </a:p>
        </p:txBody>
      </p:sp>
      <p:sp>
        <p:nvSpPr>
          <p:cNvPr id="97" name="PlaceHolder 2"/>
          <p:cNvSpPr>
            <a:spLocks noGrp="1"/>
          </p:cNvSpPr>
          <p:nvPr>
            <p:ph type="sldNum" idx="1"/>
          </p:nvPr>
        </p:nvSpPr>
        <p:spPr>
          <a:xfrm>
            <a:off x="10423800" y="5477040"/>
            <a:ext cx="243720" cy="230400"/>
          </a:xfrm>
          <a:prstGeom prst="rect">
            <a:avLst/>
          </a:prstGeom>
          <a:noFill/>
          <a:ln w="12600">
            <a:noFill/>
          </a:ln>
        </p:spPr>
        <p:txBody>
          <a:bodyPr lIns="45720" rIns="45720" tIns="45000" bIns="45000" anchor="ctr">
            <a:noAutofit/>
          </a:bodyPr>
          <a:lstStyle>
            <a:lvl1pPr algn="r">
              <a:lnSpc>
                <a:spcPct val="100000"/>
              </a:lnSpc>
              <a:buNone/>
              <a:tabLst>
                <a:tab algn="l" pos="0"/>
              </a:tabLst>
              <a:defRPr b="0" lang="en-US" sz="1000" spc="-1" strike="noStrike">
                <a:solidFill>
                  <a:srgbClr val="ffffff"/>
                </a:solidFill>
                <a:latin typeface="Tw Cen MT"/>
                <a:ea typeface="Tw Cen MT"/>
              </a:defRPr>
            </a:lvl1pPr>
          </a:lstStyle>
          <a:p>
            <a:pPr algn="r">
              <a:lnSpc>
                <a:spcPct val="100000"/>
              </a:lnSpc>
              <a:buNone/>
              <a:tabLst>
                <a:tab algn="l" pos="0"/>
              </a:tabLst>
            </a:pPr>
            <a:fld id="{A76F4694-3FED-4536-B50C-0BA2BB96FD22}" type="slidenum">
              <a:rPr b="0" lang="en-US" sz="1000" spc="-1" strike="noStrike">
                <a:solidFill>
                  <a:srgbClr val="ffffff"/>
                </a:solidFill>
                <a:latin typeface="Tw Cen MT"/>
                <a:ea typeface="Tw Cen MT"/>
              </a:rPr>
              <a:t>&lt;number&gt;</a:t>
            </a:fld>
            <a:endParaRPr b="0" lang="en-US" sz="1000" spc="-1" strike="noStrike">
              <a:latin typeface="Times New Roman"/>
            </a:endParaRPr>
          </a:p>
        </p:txBody>
      </p:sp>
      <p:sp>
        <p:nvSpPr>
          <p:cNvPr id="98" name="PlaceHolder 3"/>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pic>
        <p:nvPicPr>
          <p:cNvPr id="135" name="Picture 2" descr="Picture 2"/>
          <p:cNvPicPr/>
          <p:nvPr/>
        </p:nvPicPr>
        <p:blipFill>
          <a:blip r:embed="rId3"/>
          <a:stretch/>
        </p:blipFill>
        <p:spPr>
          <a:xfrm>
            <a:off x="0" y="0"/>
            <a:ext cx="12191400" cy="6857280"/>
          </a:xfrm>
          <a:prstGeom prst="rect">
            <a:avLst/>
          </a:prstGeom>
          <a:ln w="12700">
            <a:noFill/>
          </a:ln>
        </p:spPr>
      </p:pic>
      <p:grpSp>
        <p:nvGrpSpPr>
          <p:cNvPr id="136" name="Group 7"/>
          <p:cNvGrpSpPr/>
          <p:nvPr/>
        </p:nvGrpSpPr>
        <p:grpSpPr>
          <a:xfrm>
            <a:off x="-14400" y="0"/>
            <a:ext cx="12053160" cy="6857280"/>
            <a:chOff x="-14400" y="0"/>
            <a:chExt cx="12053160" cy="6857280"/>
          </a:xfrm>
        </p:grpSpPr>
        <p:grpSp>
          <p:nvGrpSpPr>
            <p:cNvPr id="137" name="Group 8"/>
            <p:cNvGrpSpPr/>
            <p:nvPr/>
          </p:nvGrpSpPr>
          <p:grpSpPr>
            <a:xfrm>
              <a:off x="-14400" y="0"/>
              <a:ext cx="1213200" cy="6857280"/>
              <a:chOff x="-14400" y="0"/>
              <a:chExt cx="1213200" cy="6857280"/>
            </a:xfrm>
          </p:grpSpPr>
          <p:sp>
            <p:nvSpPr>
              <p:cNvPr id="138" name="Rectangle 5"/>
              <p:cNvSpPr/>
              <p:nvPr/>
            </p:nvSpPr>
            <p:spPr>
              <a:xfrm>
                <a:off x="114480" y="4680"/>
                <a:ext cx="23040" cy="2180520"/>
              </a:xfrm>
              <a:prstGeom prst="rect">
                <a:avLst/>
              </a:prstGeom>
              <a:gradFill rotWithShape="0">
                <a:gsLst>
                  <a:gs pos="0">
                    <a:srgbClr val="82ffff"/>
                  </a:gs>
                  <a:gs pos="100000">
                    <a:srgbClr val="3d97de"/>
                  </a:gs>
                </a:gsLst>
                <a:lin ang="5400000"/>
              </a:gradFill>
              <a:ln w="12700">
                <a:noFill/>
              </a:ln>
            </p:spPr>
            <p:style>
              <a:lnRef idx="0"/>
              <a:fillRef idx="0"/>
              <a:effectRef idx="0"/>
              <a:fontRef idx="minor"/>
            </p:style>
          </p:sp>
          <p:sp>
            <p:nvSpPr>
              <p:cNvPr id="139" name="Freeform 6"/>
              <p:cNvSpPr/>
              <p:nvPr/>
            </p:nvSpPr>
            <p:spPr>
              <a:xfrm>
                <a:off x="33480" y="2176560"/>
                <a:ext cx="189720" cy="189720"/>
              </a:xfrm>
              <a:custGeom>
                <a:avLst/>
                <a:gdLst/>
                <a:ahLst/>
                <a:rect l="l" t="t" r="r" b="b"/>
                <a:pathLst>
                  <a:path w="21600" h="2160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120" y="19440"/>
                      <a:pt x="19440" y="15660"/>
                      <a:pt x="19440" y="10800"/>
                    </a:cubicBezTo>
                    <a:cubicBezTo>
                      <a:pt x="19440" y="5940"/>
                      <a:pt x="15120" y="2160"/>
                      <a:pt x="10800" y="2160"/>
                    </a:cubicBez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140" name="Freeform 7"/>
              <p:cNvSpPr/>
              <p:nvPr/>
            </p:nvSpPr>
            <p:spPr>
              <a:xfrm>
                <a:off x="28440" y="4021200"/>
                <a:ext cx="189720" cy="188280"/>
              </a:xfrm>
              <a:custGeom>
                <a:avLst/>
                <a:gdLst/>
                <a:ahLst/>
                <a:rect l="l" t="t" r="r" b="b"/>
                <a:pathLst>
                  <a:path w="21600" h="2160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6480" y="2160"/>
                      <a:pt x="2160" y="5940"/>
                      <a:pt x="2160" y="10800"/>
                    </a:cubicBezTo>
                    <a:cubicBezTo>
                      <a:pt x="2160" y="15660"/>
                      <a:pt x="6480" y="19440"/>
                      <a:pt x="10800" y="19440"/>
                    </a:cubicBezTo>
                    <a:cubicBezTo>
                      <a:pt x="15660" y="19440"/>
                      <a:pt x="19440" y="15660"/>
                      <a:pt x="19440" y="10800"/>
                    </a:cubicBezTo>
                    <a:cubicBezTo>
                      <a:pt x="19440" y="5940"/>
                      <a:pt x="15660" y="2160"/>
                      <a:pt x="10800" y="2160"/>
                    </a:cubicBez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141" name="Freeform 8"/>
              <p:cNvSpPr/>
              <p:nvPr/>
            </p:nvSpPr>
            <p:spPr>
              <a:xfrm>
                <a:off x="200160" y="4680"/>
                <a:ext cx="369000" cy="1810440"/>
              </a:xfrm>
              <a:custGeom>
                <a:avLst/>
                <a:gdLst/>
                <a:ahLst/>
                <a:rect l="l" t="t" r="r" b="b"/>
                <a:pathLst>
                  <a:path w="21600" h="21600">
                    <a:moveTo>
                      <a:pt x="20209" y="21600"/>
                    </a:moveTo>
                    <a:lnTo>
                      <a:pt x="0" y="11851"/>
                    </a:lnTo>
                    <a:lnTo>
                      <a:pt x="0" y="0"/>
                    </a:lnTo>
                    <a:lnTo>
                      <a:pt x="1391" y="0"/>
                    </a:lnTo>
                    <a:lnTo>
                      <a:pt x="1391" y="11794"/>
                    </a:lnTo>
                    <a:lnTo>
                      <a:pt x="21600" y="21486"/>
                    </a:lnTo>
                    <a:lnTo>
                      <a:pt x="20209" y="21600"/>
                    </a:ln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142" name="Freeform 9"/>
              <p:cNvSpPr/>
              <p:nvPr/>
            </p:nvSpPr>
            <p:spPr>
              <a:xfrm>
                <a:off x="503280" y="1801800"/>
                <a:ext cx="189720" cy="188280"/>
              </a:xfrm>
              <a:custGeom>
                <a:avLst/>
                <a:gdLst/>
                <a:ahLst/>
                <a:rect l="l" t="t" r="r" b="b"/>
                <a:pathLst>
                  <a:path w="21600" h="21600">
                    <a:moveTo>
                      <a:pt x="10800" y="21600"/>
                    </a:moveTo>
                    <a:cubicBezTo>
                      <a:pt x="4860" y="21600"/>
                      <a:pt x="0" y="16740"/>
                      <a:pt x="0" y="10800"/>
                    </a:cubicBezTo>
                    <a:cubicBezTo>
                      <a:pt x="0" y="4860"/>
                      <a:pt x="4860" y="0"/>
                      <a:pt x="10800" y="0"/>
                    </a:cubicBezTo>
                    <a:cubicBezTo>
                      <a:pt x="17820" y="0"/>
                      <a:pt x="21600" y="324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120" y="19440"/>
                      <a:pt x="19440" y="15660"/>
                      <a:pt x="19440" y="10800"/>
                    </a:cubicBezTo>
                    <a:cubicBezTo>
                      <a:pt x="19440" y="4860"/>
                      <a:pt x="16740" y="2160"/>
                      <a:pt x="10800" y="2160"/>
                    </a:cubicBez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143" name="Freeform 10"/>
              <p:cNvSpPr/>
              <p:nvPr/>
            </p:nvSpPr>
            <p:spPr>
              <a:xfrm>
                <a:off x="285840" y="4680"/>
                <a:ext cx="369000" cy="1429560"/>
              </a:xfrm>
              <a:custGeom>
                <a:avLst/>
                <a:gdLst/>
                <a:ahLst/>
                <a:rect l="l" t="t" r="r" b="b"/>
                <a:pathLst>
                  <a:path w="21600" h="21600">
                    <a:moveTo>
                      <a:pt x="20488" y="21600"/>
                    </a:moveTo>
                    <a:lnTo>
                      <a:pt x="0" y="9182"/>
                    </a:lnTo>
                    <a:lnTo>
                      <a:pt x="0" y="0"/>
                    </a:lnTo>
                    <a:lnTo>
                      <a:pt x="1669" y="0"/>
                    </a:lnTo>
                    <a:lnTo>
                      <a:pt x="1669" y="9110"/>
                    </a:lnTo>
                    <a:lnTo>
                      <a:pt x="21600" y="21456"/>
                    </a:lnTo>
                    <a:lnTo>
                      <a:pt x="20488" y="21600"/>
                    </a:ln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144" name="Freeform 11"/>
              <p:cNvSpPr/>
              <p:nvPr/>
            </p:nvSpPr>
            <p:spPr>
              <a:xfrm>
                <a:off x="546120" y="0"/>
                <a:ext cx="151560" cy="912240"/>
              </a:xfrm>
              <a:custGeom>
                <a:avLst/>
                <a:gdLst/>
                <a:ahLst/>
                <a:rect l="l" t="t" r="r" b="b"/>
                <a:pathLst>
                  <a:path w="21600" h="21600">
                    <a:moveTo>
                      <a:pt x="21600" y="21600"/>
                    </a:moveTo>
                    <a:lnTo>
                      <a:pt x="17550" y="21600"/>
                    </a:lnTo>
                    <a:lnTo>
                      <a:pt x="17550" y="7213"/>
                    </a:lnTo>
                    <a:lnTo>
                      <a:pt x="0" y="225"/>
                    </a:lnTo>
                    <a:lnTo>
                      <a:pt x="3375" y="0"/>
                    </a:lnTo>
                    <a:lnTo>
                      <a:pt x="21600" y="7100"/>
                    </a:lnTo>
                    <a:lnTo>
                      <a:pt x="21600" y="21600"/>
                    </a:ln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145" name="Freeform 12"/>
              <p:cNvSpPr/>
              <p:nvPr/>
            </p:nvSpPr>
            <p:spPr>
              <a:xfrm>
                <a:off x="588960" y="1420920"/>
                <a:ext cx="189720" cy="189720"/>
              </a:xfrm>
              <a:custGeom>
                <a:avLst/>
                <a:gdLst/>
                <a:ahLst/>
                <a:rect l="l" t="t" r="r" b="b"/>
                <a:pathLst>
                  <a:path w="21600" h="21600">
                    <a:moveTo>
                      <a:pt x="10800" y="21600"/>
                    </a:moveTo>
                    <a:cubicBezTo>
                      <a:pt x="4860" y="21600"/>
                      <a:pt x="0" y="16740"/>
                      <a:pt x="0" y="10800"/>
                    </a:cubicBezTo>
                    <a:cubicBezTo>
                      <a:pt x="0" y="4860"/>
                      <a:pt x="4860" y="0"/>
                      <a:pt x="10800" y="0"/>
                    </a:cubicBezTo>
                    <a:cubicBezTo>
                      <a:pt x="17820" y="0"/>
                      <a:pt x="21600" y="378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660" y="19440"/>
                      <a:pt x="19440" y="15660"/>
                      <a:pt x="19440" y="10800"/>
                    </a:cubicBezTo>
                    <a:cubicBezTo>
                      <a:pt x="19440" y="4860"/>
                      <a:pt x="16740" y="2160"/>
                      <a:pt x="10800" y="2160"/>
                    </a:cubicBez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146" name="Freeform 13"/>
              <p:cNvSpPr/>
              <p:nvPr/>
            </p:nvSpPr>
            <p:spPr>
              <a:xfrm>
                <a:off x="588960" y="903240"/>
                <a:ext cx="189720" cy="189720"/>
              </a:xfrm>
              <a:custGeom>
                <a:avLst/>
                <a:gdLst/>
                <a:ahLst/>
                <a:rect l="l" t="t" r="r" b="b"/>
                <a:pathLst>
                  <a:path w="21600" h="2160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660" y="19440"/>
                      <a:pt x="19440" y="15660"/>
                      <a:pt x="19440" y="10800"/>
                    </a:cubicBezTo>
                    <a:cubicBezTo>
                      <a:pt x="19440" y="5940"/>
                      <a:pt x="15660" y="2160"/>
                      <a:pt x="10800" y="2160"/>
                    </a:cubicBez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147" name="Freeform 14"/>
              <p:cNvSpPr/>
              <p:nvPr/>
            </p:nvSpPr>
            <p:spPr>
              <a:xfrm>
                <a:off x="641520" y="0"/>
                <a:ext cx="421560" cy="526320"/>
              </a:xfrm>
              <a:custGeom>
                <a:avLst/>
                <a:gdLst/>
                <a:ahLst/>
                <a:rect l="l" t="t" r="r" b="b"/>
                <a:pathLst>
                  <a:path w="21600" h="21600">
                    <a:moveTo>
                      <a:pt x="20869" y="21600"/>
                    </a:moveTo>
                    <a:lnTo>
                      <a:pt x="3898" y="8002"/>
                    </a:lnTo>
                    <a:lnTo>
                      <a:pt x="0" y="390"/>
                    </a:lnTo>
                    <a:lnTo>
                      <a:pt x="1218" y="0"/>
                    </a:lnTo>
                    <a:lnTo>
                      <a:pt x="5116" y="7417"/>
                    </a:lnTo>
                    <a:lnTo>
                      <a:pt x="21600" y="20819"/>
                    </a:lnTo>
                    <a:lnTo>
                      <a:pt x="20869" y="21600"/>
                    </a:ln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148" name="Freeform 15"/>
              <p:cNvSpPr/>
              <p:nvPr/>
            </p:nvSpPr>
            <p:spPr>
              <a:xfrm>
                <a:off x="1027800" y="488880"/>
                <a:ext cx="146880" cy="146880"/>
              </a:xfrm>
              <a:custGeom>
                <a:avLst/>
                <a:gdLst/>
                <a:ahLst/>
                <a:rect l="l" t="t" r="r" b="b"/>
                <a:pathLst>
                  <a:path w="19694" h="21600">
                    <a:moveTo>
                      <a:pt x="9847" y="21600"/>
                    </a:moveTo>
                    <a:cubicBezTo>
                      <a:pt x="7306" y="21600"/>
                      <a:pt x="4765" y="20903"/>
                      <a:pt x="2859" y="18813"/>
                    </a:cubicBezTo>
                    <a:cubicBezTo>
                      <a:pt x="-953" y="13935"/>
                      <a:pt x="-953" y="6968"/>
                      <a:pt x="2859" y="2787"/>
                    </a:cubicBezTo>
                    <a:cubicBezTo>
                      <a:pt x="4765" y="697"/>
                      <a:pt x="7306" y="0"/>
                      <a:pt x="9847" y="0"/>
                    </a:cubicBezTo>
                    <a:cubicBezTo>
                      <a:pt x="12388" y="0"/>
                      <a:pt x="14929" y="697"/>
                      <a:pt x="16835" y="2787"/>
                    </a:cubicBezTo>
                    <a:cubicBezTo>
                      <a:pt x="20647" y="6968"/>
                      <a:pt x="20647" y="13935"/>
                      <a:pt x="16835" y="18813"/>
                    </a:cubicBezTo>
                    <a:cubicBezTo>
                      <a:pt x="14929" y="20903"/>
                      <a:pt x="12388" y="21600"/>
                      <a:pt x="9847" y="21600"/>
                    </a:cubicBezTo>
                    <a:close/>
                    <a:moveTo>
                      <a:pt x="9847" y="2787"/>
                    </a:moveTo>
                    <a:cubicBezTo>
                      <a:pt x="7941" y="2787"/>
                      <a:pt x="6035" y="3484"/>
                      <a:pt x="4765" y="4877"/>
                    </a:cubicBezTo>
                    <a:cubicBezTo>
                      <a:pt x="1588" y="8361"/>
                      <a:pt x="1588" y="13239"/>
                      <a:pt x="4765" y="16723"/>
                    </a:cubicBezTo>
                    <a:cubicBezTo>
                      <a:pt x="6035" y="18116"/>
                      <a:pt x="7941" y="18813"/>
                      <a:pt x="9847" y="18813"/>
                    </a:cubicBezTo>
                    <a:cubicBezTo>
                      <a:pt x="11753" y="18813"/>
                      <a:pt x="13659" y="18116"/>
                      <a:pt x="14929" y="16723"/>
                    </a:cubicBezTo>
                    <a:cubicBezTo>
                      <a:pt x="18106" y="13239"/>
                      <a:pt x="18106" y="8361"/>
                      <a:pt x="14929" y="4877"/>
                    </a:cubicBezTo>
                    <a:cubicBezTo>
                      <a:pt x="13659" y="3484"/>
                      <a:pt x="11753" y="2787"/>
                      <a:pt x="9847" y="2787"/>
                    </a:cubicBez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149" name="Freeform 17"/>
              <p:cNvSpPr/>
              <p:nvPr/>
            </p:nvSpPr>
            <p:spPr>
              <a:xfrm>
                <a:off x="9360" y="1801800"/>
                <a:ext cx="123120" cy="126360"/>
              </a:xfrm>
              <a:custGeom>
                <a:avLst/>
                <a:gdLst/>
                <a:ahLst/>
                <a:rect l="l" t="t" r="r" b="b"/>
                <a:pathLst>
                  <a:path w="21600" h="21600">
                    <a:moveTo>
                      <a:pt x="1662" y="21600"/>
                    </a:moveTo>
                    <a:lnTo>
                      <a:pt x="0" y="19170"/>
                    </a:lnTo>
                    <a:lnTo>
                      <a:pt x="19108" y="0"/>
                    </a:lnTo>
                    <a:lnTo>
                      <a:pt x="21600" y="2430"/>
                    </a:lnTo>
                    <a:lnTo>
                      <a:pt x="1662" y="21600"/>
                    </a:ln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150" name="Freeform 18"/>
              <p:cNvSpPr/>
              <p:nvPr/>
            </p:nvSpPr>
            <p:spPr>
              <a:xfrm>
                <a:off x="-9360" y="3549600"/>
                <a:ext cx="146880" cy="480240"/>
              </a:xfrm>
              <a:custGeom>
                <a:avLst/>
                <a:gdLst/>
                <a:ahLst/>
                <a:rect l="l" t="t" r="r" b="b"/>
                <a:pathLst>
                  <a:path w="21600" h="21600">
                    <a:moveTo>
                      <a:pt x="21600" y="21600"/>
                    </a:moveTo>
                    <a:lnTo>
                      <a:pt x="18116" y="21600"/>
                    </a:lnTo>
                    <a:lnTo>
                      <a:pt x="18116" y="5560"/>
                    </a:lnTo>
                    <a:lnTo>
                      <a:pt x="0" y="855"/>
                    </a:lnTo>
                    <a:lnTo>
                      <a:pt x="2787" y="0"/>
                    </a:lnTo>
                    <a:lnTo>
                      <a:pt x="21600" y="4919"/>
                    </a:lnTo>
                    <a:lnTo>
                      <a:pt x="21600" y="21600"/>
                    </a:ln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151" name="Freeform 19"/>
              <p:cNvSpPr/>
              <p:nvPr/>
            </p:nvSpPr>
            <p:spPr>
              <a:xfrm>
                <a:off x="128520" y="1382760"/>
                <a:ext cx="142200" cy="475560"/>
              </a:xfrm>
              <a:custGeom>
                <a:avLst/>
                <a:gdLst/>
                <a:ahLst/>
                <a:rect l="l" t="t" r="r" b="b"/>
                <a:pathLst>
                  <a:path w="21600" h="21600">
                    <a:moveTo>
                      <a:pt x="21600" y="21600"/>
                    </a:moveTo>
                    <a:lnTo>
                      <a:pt x="18720" y="21600"/>
                    </a:lnTo>
                    <a:lnTo>
                      <a:pt x="18720" y="6048"/>
                    </a:lnTo>
                    <a:lnTo>
                      <a:pt x="0" y="648"/>
                    </a:lnTo>
                    <a:lnTo>
                      <a:pt x="2160" y="0"/>
                    </a:lnTo>
                    <a:lnTo>
                      <a:pt x="21600" y="5832"/>
                    </a:lnTo>
                    <a:lnTo>
                      <a:pt x="21600" y="21600"/>
                    </a:ln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152" name="Freeform 20"/>
              <p:cNvSpPr/>
              <p:nvPr/>
            </p:nvSpPr>
            <p:spPr>
              <a:xfrm>
                <a:off x="204840" y="1849320"/>
                <a:ext cx="113760" cy="107280"/>
              </a:xfrm>
              <a:custGeom>
                <a:avLst/>
                <a:gdLst/>
                <a:ahLst/>
                <a:rect l="l" t="t" r="r" b="b"/>
                <a:pathLst>
                  <a:path w="21600" h="21600">
                    <a:moveTo>
                      <a:pt x="10800" y="21600"/>
                    </a:moveTo>
                    <a:cubicBezTo>
                      <a:pt x="5400" y="21600"/>
                      <a:pt x="0" y="16904"/>
                      <a:pt x="0" y="11270"/>
                    </a:cubicBezTo>
                    <a:cubicBezTo>
                      <a:pt x="0" y="4696"/>
                      <a:pt x="5400" y="0"/>
                      <a:pt x="10800" y="0"/>
                    </a:cubicBezTo>
                    <a:cubicBezTo>
                      <a:pt x="16200" y="0"/>
                      <a:pt x="21600" y="4696"/>
                      <a:pt x="21600" y="11270"/>
                    </a:cubicBezTo>
                    <a:cubicBezTo>
                      <a:pt x="21600" y="16904"/>
                      <a:pt x="16200" y="21600"/>
                      <a:pt x="10800" y="21600"/>
                    </a:cubicBezTo>
                    <a:close/>
                    <a:moveTo>
                      <a:pt x="10800" y="3757"/>
                    </a:moveTo>
                    <a:cubicBezTo>
                      <a:pt x="7200" y="3757"/>
                      <a:pt x="3600" y="7513"/>
                      <a:pt x="3600" y="11270"/>
                    </a:cubicBezTo>
                    <a:cubicBezTo>
                      <a:pt x="3600" y="15026"/>
                      <a:pt x="7200" y="17843"/>
                      <a:pt x="10800" y="17843"/>
                    </a:cubicBezTo>
                    <a:cubicBezTo>
                      <a:pt x="14400" y="17843"/>
                      <a:pt x="18000" y="15026"/>
                      <a:pt x="18000" y="11270"/>
                    </a:cubicBezTo>
                    <a:cubicBezTo>
                      <a:pt x="18000" y="7513"/>
                      <a:pt x="14400" y="3757"/>
                      <a:pt x="10800" y="3757"/>
                    </a:cubicBez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153" name="Rectangle 21"/>
              <p:cNvSpPr/>
              <p:nvPr/>
            </p:nvSpPr>
            <p:spPr>
              <a:xfrm>
                <a:off x="133200" y="4662360"/>
                <a:ext cx="23040" cy="2180520"/>
              </a:xfrm>
              <a:prstGeom prst="rect">
                <a:avLst/>
              </a:prstGeom>
              <a:gradFill rotWithShape="0">
                <a:gsLst>
                  <a:gs pos="0">
                    <a:srgbClr val="82ffff"/>
                  </a:gs>
                  <a:gs pos="100000">
                    <a:srgbClr val="3d97de"/>
                  </a:gs>
                </a:gsLst>
                <a:lin ang="5400000"/>
              </a:gradFill>
              <a:ln w="12700">
                <a:noFill/>
              </a:ln>
            </p:spPr>
            <p:style>
              <a:lnRef idx="0"/>
              <a:fillRef idx="0"/>
              <a:effectRef idx="0"/>
              <a:fontRef idx="minor"/>
            </p:style>
          </p:sp>
          <p:sp>
            <p:nvSpPr>
              <p:cNvPr id="154" name="Freeform 22"/>
              <p:cNvSpPr/>
              <p:nvPr/>
            </p:nvSpPr>
            <p:spPr>
              <a:xfrm>
                <a:off x="223920" y="5041800"/>
                <a:ext cx="369000" cy="1801080"/>
              </a:xfrm>
              <a:custGeom>
                <a:avLst/>
                <a:gdLst/>
                <a:ahLst/>
                <a:rect l="l" t="t" r="r" b="b"/>
                <a:pathLst>
                  <a:path w="21600" h="21600">
                    <a:moveTo>
                      <a:pt x="1391" y="21600"/>
                    </a:moveTo>
                    <a:lnTo>
                      <a:pt x="0" y="21600"/>
                    </a:lnTo>
                    <a:lnTo>
                      <a:pt x="0" y="9744"/>
                    </a:lnTo>
                    <a:lnTo>
                      <a:pt x="20209" y="0"/>
                    </a:lnTo>
                    <a:lnTo>
                      <a:pt x="21600" y="114"/>
                    </a:lnTo>
                    <a:lnTo>
                      <a:pt x="1391" y="9858"/>
                    </a:lnTo>
                    <a:lnTo>
                      <a:pt x="1391" y="21600"/>
                    </a:ln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155" name="Freeform 23"/>
              <p:cNvSpPr/>
              <p:nvPr/>
            </p:nvSpPr>
            <p:spPr>
              <a:xfrm>
                <a:off x="52560" y="4481640"/>
                <a:ext cx="189720" cy="189720"/>
              </a:xfrm>
              <a:custGeom>
                <a:avLst/>
                <a:gdLst/>
                <a:ahLst/>
                <a:rect l="l" t="t" r="r" b="b"/>
                <a:pathLst>
                  <a:path w="21600" h="2160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120" y="19440"/>
                      <a:pt x="19440" y="15660"/>
                      <a:pt x="19440" y="10800"/>
                    </a:cubicBezTo>
                    <a:cubicBezTo>
                      <a:pt x="19440" y="5940"/>
                      <a:pt x="15120" y="2160"/>
                      <a:pt x="10800" y="2160"/>
                    </a:cubicBez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156" name="Freeform 24"/>
              <p:cNvSpPr/>
              <p:nvPr/>
            </p:nvSpPr>
            <p:spPr>
              <a:xfrm>
                <a:off x="-14400" y="5627520"/>
                <a:ext cx="84960" cy="1215360"/>
              </a:xfrm>
              <a:custGeom>
                <a:avLst/>
                <a:gdLst/>
                <a:ahLst/>
                <a:rect l="l" t="t" r="r" b="b"/>
                <a:pathLst>
                  <a:path w="21600" h="21600">
                    <a:moveTo>
                      <a:pt x="21600" y="21600"/>
                    </a:moveTo>
                    <a:lnTo>
                      <a:pt x="14400" y="21600"/>
                    </a:lnTo>
                    <a:lnTo>
                      <a:pt x="14400" y="4202"/>
                    </a:lnTo>
                    <a:lnTo>
                      <a:pt x="0" y="85"/>
                    </a:lnTo>
                    <a:lnTo>
                      <a:pt x="7200" y="0"/>
                    </a:lnTo>
                    <a:lnTo>
                      <a:pt x="21600" y="4117"/>
                    </a:lnTo>
                    <a:lnTo>
                      <a:pt x="21600" y="21600"/>
                    </a:ln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157" name="Freeform 25"/>
              <p:cNvSpPr/>
              <p:nvPr/>
            </p:nvSpPr>
            <p:spPr>
              <a:xfrm>
                <a:off x="527040" y="4867200"/>
                <a:ext cx="189720" cy="188280"/>
              </a:xfrm>
              <a:custGeom>
                <a:avLst/>
                <a:gdLst/>
                <a:ahLst/>
                <a:rect l="l" t="t" r="r" b="b"/>
                <a:pathLst>
                  <a:path w="21600" h="2160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660" y="19440"/>
                      <a:pt x="19440" y="15660"/>
                      <a:pt x="19440" y="10800"/>
                    </a:cubicBezTo>
                    <a:cubicBezTo>
                      <a:pt x="19440" y="5940"/>
                      <a:pt x="15660" y="2160"/>
                      <a:pt x="10800" y="2160"/>
                    </a:cubicBez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158" name="Freeform 26"/>
              <p:cNvSpPr/>
              <p:nvPr/>
            </p:nvSpPr>
            <p:spPr>
              <a:xfrm>
                <a:off x="309600" y="5423040"/>
                <a:ext cx="374040" cy="1424880"/>
              </a:xfrm>
              <a:custGeom>
                <a:avLst/>
                <a:gdLst/>
                <a:ahLst/>
                <a:rect l="l" t="t" r="r" b="b"/>
                <a:pathLst>
                  <a:path w="21600" h="21600">
                    <a:moveTo>
                      <a:pt x="1647" y="21600"/>
                    </a:moveTo>
                    <a:lnTo>
                      <a:pt x="0" y="21600"/>
                    </a:lnTo>
                    <a:lnTo>
                      <a:pt x="0" y="12388"/>
                    </a:lnTo>
                    <a:lnTo>
                      <a:pt x="275" y="12315"/>
                    </a:lnTo>
                    <a:lnTo>
                      <a:pt x="20227" y="0"/>
                    </a:lnTo>
                    <a:lnTo>
                      <a:pt x="21600" y="144"/>
                    </a:lnTo>
                    <a:lnTo>
                      <a:pt x="1647" y="12460"/>
                    </a:lnTo>
                    <a:lnTo>
                      <a:pt x="1647" y="21600"/>
                    </a:ln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159" name="Freeform 27"/>
              <p:cNvSpPr/>
              <p:nvPr/>
            </p:nvSpPr>
            <p:spPr>
              <a:xfrm>
                <a:off x="569880" y="5945040"/>
                <a:ext cx="151560" cy="912240"/>
              </a:xfrm>
              <a:custGeom>
                <a:avLst/>
                <a:gdLst/>
                <a:ahLst/>
                <a:rect l="l" t="t" r="r" b="b"/>
                <a:pathLst>
                  <a:path w="21600" h="21600">
                    <a:moveTo>
                      <a:pt x="3375" y="21600"/>
                    </a:moveTo>
                    <a:lnTo>
                      <a:pt x="0" y="21375"/>
                    </a:lnTo>
                    <a:lnTo>
                      <a:pt x="18225" y="14387"/>
                    </a:lnTo>
                    <a:lnTo>
                      <a:pt x="18225" y="0"/>
                    </a:lnTo>
                    <a:lnTo>
                      <a:pt x="21600" y="0"/>
                    </a:lnTo>
                    <a:lnTo>
                      <a:pt x="21600" y="14500"/>
                    </a:lnTo>
                    <a:lnTo>
                      <a:pt x="3375" y="21600"/>
                    </a:ln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160" name="Freeform 28"/>
              <p:cNvSpPr/>
              <p:nvPr/>
            </p:nvSpPr>
            <p:spPr>
              <a:xfrm>
                <a:off x="612720" y="5246640"/>
                <a:ext cx="189720" cy="189720"/>
              </a:xfrm>
              <a:custGeom>
                <a:avLst/>
                <a:gdLst/>
                <a:ahLst/>
                <a:rect l="l" t="t" r="r" b="b"/>
                <a:pathLst>
                  <a:path w="21600" h="2160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6480" y="2160"/>
                      <a:pt x="2160" y="5940"/>
                      <a:pt x="2160" y="10800"/>
                    </a:cubicBezTo>
                    <a:cubicBezTo>
                      <a:pt x="2160" y="15660"/>
                      <a:pt x="6480" y="19440"/>
                      <a:pt x="10800" y="19440"/>
                    </a:cubicBezTo>
                    <a:cubicBezTo>
                      <a:pt x="15660" y="19440"/>
                      <a:pt x="19440" y="15660"/>
                      <a:pt x="19440" y="10800"/>
                    </a:cubicBezTo>
                    <a:cubicBezTo>
                      <a:pt x="19440" y="5940"/>
                      <a:pt x="15660" y="2160"/>
                      <a:pt x="10800" y="2160"/>
                    </a:cubicBez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161" name="Freeform 29"/>
              <p:cNvSpPr/>
              <p:nvPr/>
            </p:nvSpPr>
            <p:spPr>
              <a:xfrm>
                <a:off x="612720" y="5764320"/>
                <a:ext cx="189720" cy="189720"/>
              </a:xfrm>
              <a:custGeom>
                <a:avLst/>
                <a:gdLst/>
                <a:ahLst/>
                <a:rect l="l" t="t" r="r" b="b"/>
                <a:pathLst>
                  <a:path w="21600" h="2160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6480" y="2160"/>
                      <a:pt x="2160" y="5940"/>
                      <a:pt x="2160" y="10800"/>
                    </a:cubicBezTo>
                    <a:cubicBezTo>
                      <a:pt x="2160" y="15660"/>
                      <a:pt x="6480" y="19440"/>
                      <a:pt x="10800" y="19440"/>
                    </a:cubicBezTo>
                    <a:cubicBezTo>
                      <a:pt x="15660" y="19440"/>
                      <a:pt x="19440" y="15660"/>
                      <a:pt x="19440" y="10800"/>
                    </a:cubicBezTo>
                    <a:cubicBezTo>
                      <a:pt x="19440" y="5940"/>
                      <a:pt x="15660" y="2160"/>
                      <a:pt x="10800" y="2160"/>
                    </a:cubicBez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162" name="Freeform 30"/>
              <p:cNvSpPr/>
              <p:nvPr/>
            </p:nvSpPr>
            <p:spPr>
              <a:xfrm>
                <a:off x="669960" y="6330960"/>
                <a:ext cx="416880" cy="516960"/>
              </a:xfrm>
              <a:custGeom>
                <a:avLst/>
                <a:gdLst/>
                <a:ahLst/>
                <a:rect l="l" t="t" r="r" b="b"/>
                <a:pathLst>
                  <a:path w="21600" h="21600">
                    <a:moveTo>
                      <a:pt x="1232" y="21600"/>
                    </a:moveTo>
                    <a:lnTo>
                      <a:pt x="0" y="21202"/>
                    </a:lnTo>
                    <a:lnTo>
                      <a:pt x="3696" y="13649"/>
                    </a:lnTo>
                    <a:lnTo>
                      <a:pt x="3942" y="13649"/>
                    </a:lnTo>
                    <a:lnTo>
                      <a:pt x="20861" y="0"/>
                    </a:lnTo>
                    <a:lnTo>
                      <a:pt x="21600" y="795"/>
                    </a:lnTo>
                    <a:lnTo>
                      <a:pt x="4928" y="14245"/>
                    </a:lnTo>
                    <a:lnTo>
                      <a:pt x="1232" y="21600"/>
                    </a:ln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163" name="Freeform 31"/>
              <p:cNvSpPr/>
              <p:nvPr/>
            </p:nvSpPr>
            <p:spPr>
              <a:xfrm>
                <a:off x="1049400" y="6221520"/>
                <a:ext cx="149400" cy="146880"/>
              </a:xfrm>
              <a:custGeom>
                <a:avLst/>
                <a:gdLst/>
                <a:ahLst/>
                <a:rect l="l" t="t" r="r" b="b"/>
                <a:pathLst>
                  <a:path w="20618" h="21600">
                    <a:moveTo>
                      <a:pt x="10473" y="21600"/>
                    </a:moveTo>
                    <a:cubicBezTo>
                      <a:pt x="7855" y="21600"/>
                      <a:pt x="5236" y="20206"/>
                      <a:pt x="3273" y="18116"/>
                    </a:cubicBezTo>
                    <a:cubicBezTo>
                      <a:pt x="1309" y="16723"/>
                      <a:pt x="0" y="13935"/>
                      <a:pt x="0" y="10452"/>
                    </a:cubicBezTo>
                    <a:cubicBezTo>
                      <a:pt x="0" y="7665"/>
                      <a:pt x="1309" y="4877"/>
                      <a:pt x="3273" y="2787"/>
                    </a:cubicBezTo>
                    <a:cubicBezTo>
                      <a:pt x="5236" y="697"/>
                      <a:pt x="7855" y="0"/>
                      <a:pt x="10473" y="0"/>
                    </a:cubicBezTo>
                    <a:cubicBezTo>
                      <a:pt x="13091" y="0"/>
                      <a:pt x="15709" y="697"/>
                      <a:pt x="17673" y="2787"/>
                    </a:cubicBezTo>
                    <a:cubicBezTo>
                      <a:pt x="21600" y="6968"/>
                      <a:pt x="21600" y="13935"/>
                      <a:pt x="17673" y="18116"/>
                    </a:cubicBezTo>
                    <a:cubicBezTo>
                      <a:pt x="15709" y="20206"/>
                      <a:pt x="13091" y="21600"/>
                      <a:pt x="10473" y="21600"/>
                    </a:cubicBezTo>
                    <a:close/>
                    <a:moveTo>
                      <a:pt x="10473" y="2787"/>
                    </a:moveTo>
                    <a:cubicBezTo>
                      <a:pt x="8509" y="2787"/>
                      <a:pt x="6545" y="3484"/>
                      <a:pt x="5236" y="4877"/>
                    </a:cubicBezTo>
                    <a:cubicBezTo>
                      <a:pt x="3927" y="6271"/>
                      <a:pt x="2618" y="8361"/>
                      <a:pt x="2618" y="10452"/>
                    </a:cubicBezTo>
                    <a:cubicBezTo>
                      <a:pt x="2618" y="13239"/>
                      <a:pt x="3927" y="14632"/>
                      <a:pt x="5236" y="16723"/>
                    </a:cubicBezTo>
                    <a:cubicBezTo>
                      <a:pt x="6545" y="18116"/>
                      <a:pt x="8509" y="18813"/>
                      <a:pt x="10473" y="18813"/>
                    </a:cubicBezTo>
                    <a:cubicBezTo>
                      <a:pt x="12436" y="18813"/>
                      <a:pt x="14400" y="18116"/>
                      <a:pt x="15709" y="16723"/>
                    </a:cubicBezTo>
                    <a:cubicBezTo>
                      <a:pt x="18982" y="13239"/>
                      <a:pt x="18982" y="8361"/>
                      <a:pt x="15709" y="4877"/>
                    </a:cubicBezTo>
                    <a:cubicBezTo>
                      <a:pt x="14400" y="3484"/>
                      <a:pt x="12436" y="2787"/>
                      <a:pt x="10473" y="2787"/>
                    </a:cubicBezTo>
                    <a:close/>
                  </a:path>
                </a:pathLst>
              </a:custGeom>
              <a:gradFill rotWithShape="0">
                <a:gsLst>
                  <a:gs pos="0">
                    <a:srgbClr val="82ffff"/>
                  </a:gs>
                  <a:gs pos="100000">
                    <a:srgbClr val="3d97de"/>
                  </a:gs>
                </a:gsLst>
                <a:lin ang="5400000"/>
              </a:gradFill>
              <a:ln w="12700">
                <a:noFill/>
              </a:ln>
            </p:spPr>
            <p:style>
              <a:lnRef idx="0"/>
              <a:fillRef idx="0"/>
              <a:effectRef idx="0"/>
              <a:fontRef idx="minor"/>
            </p:style>
          </p:sp>
        </p:grpSp>
        <p:grpSp>
          <p:nvGrpSpPr>
            <p:cNvPr id="164" name="Group 9"/>
            <p:cNvGrpSpPr/>
            <p:nvPr/>
          </p:nvGrpSpPr>
          <p:grpSpPr>
            <a:xfrm>
              <a:off x="11372040" y="0"/>
              <a:ext cx="666720" cy="6847920"/>
              <a:chOff x="11372040" y="0"/>
              <a:chExt cx="666720" cy="6847920"/>
            </a:xfrm>
          </p:grpSpPr>
          <p:sp>
            <p:nvSpPr>
              <p:cNvPr id="165" name="Freeform 32"/>
              <p:cNvSpPr/>
              <p:nvPr/>
            </p:nvSpPr>
            <p:spPr>
              <a:xfrm>
                <a:off x="11484000" y="0"/>
                <a:ext cx="416880" cy="511920"/>
              </a:xfrm>
              <a:custGeom>
                <a:avLst/>
                <a:gdLst/>
                <a:ahLst/>
                <a:rect l="l" t="t" r="r" b="b"/>
                <a:pathLst>
                  <a:path w="21600" h="21600">
                    <a:moveTo>
                      <a:pt x="986" y="21600"/>
                    </a:moveTo>
                    <a:lnTo>
                      <a:pt x="0" y="20998"/>
                    </a:lnTo>
                    <a:lnTo>
                      <a:pt x="16672" y="7222"/>
                    </a:lnTo>
                    <a:lnTo>
                      <a:pt x="20368" y="0"/>
                    </a:lnTo>
                    <a:lnTo>
                      <a:pt x="21600" y="401"/>
                    </a:lnTo>
                    <a:lnTo>
                      <a:pt x="17904" y="7824"/>
                    </a:lnTo>
                    <a:lnTo>
                      <a:pt x="986" y="21600"/>
                    </a:lnTo>
                    <a:close/>
                  </a:path>
                </a:pathLst>
              </a:custGeom>
              <a:gradFill rotWithShape="0">
                <a:gsLst>
                  <a:gs pos="0">
                    <a:srgbClr val="82ffff">
                      <a:alpha val="80000"/>
                    </a:srgbClr>
                  </a:gs>
                  <a:gs pos="100000">
                    <a:srgbClr val="3d97de">
                      <a:alpha val="60000"/>
                    </a:srgbClr>
                  </a:gs>
                </a:gsLst>
                <a:lin ang="5400000"/>
              </a:gradFill>
              <a:ln w="12700">
                <a:noFill/>
              </a:ln>
            </p:spPr>
            <p:style>
              <a:lnRef idx="0"/>
              <a:fillRef idx="0"/>
              <a:effectRef idx="0"/>
              <a:fontRef idx="minor"/>
            </p:style>
          </p:sp>
          <p:sp>
            <p:nvSpPr>
              <p:cNvPr id="166" name="Freeform 33"/>
              <p:cNvSpPr/>
              <p:nvPr/>
            </p:nvSpPr>
            <p:spPr>
              <a:xfrm>
                <a:off x="11372040" y="474840"/>
                <a:ext cx="149400" cy="151560"/>
              </a:xfrm>
              <a:custGeom>
                <a:avLst/>
                <a:gdLst/>
                <a:ahLst/>
                <a:rect l="l" t="t" r="r" b="b"/>
                <a:pathLst>
                  <a:path w="20618" h="21600">
                    <a:moveTo>
                      <a:pt x="10145" y="21600"/>
                    </a:moveTo>
                    <a:cubicBezTo>
                      <a:pt x="7527" y="21600"/>
                      <a:pt x="4909" y="20250"/>
                      <a:pt x="2945" y="18225"/>
                    </a:cubicBezTo>
                    <a:cubicBezTo>
                      <a:pt x="-982" y="14175"/>
                      <a:pt x="-982" y="7425"/>
                      <a:pt x="2945" y="3375"/>
                    </a:cubicBezTo>
                    <a:cubicBezTo>
                      <a:pt x="4909" y="1350"/>
                      <a:pt x="7527" y="0"/>
                      <a:pt x="10145" y="0"/>
                    </a:cubicBezTo>
                    <a:cubicBezTo>
                      <a:pt x="12763" y="0"/>
                      <a:pt x="15382" y="1350"/>
                      <a:pt x="17345" y="3375"/>
                    </a:cubicBezTo>
                    <a:cubicBezTo>
                      <a:pt x="19309" y="5400"/>
                      <a:pt x="20618" y="8100"/>
                      <a:pt x="20618" y="10800"/>
                    </a:cubicBezTo>
                    <a:cubicBezTo>
                      <a:pt x="20618" y="13500"/>
                      <a:pt x="19309" y="16200"/>
                      <a:pt x="17345" y="18225"/>
                    </a:cubicBezTo>
                    <a:cubicBezTo>
                      <a:pt x="15382" y="20250"/>
                      <a:pt x="12763" y="21600"/>
                      <a:pt x="10145" y="21600"/>
                    </a:cubicBezTo>
                    <a:close/>
                    <a:moveTo>
                      <a:pt x="10145" y="2700"/>
                    </a:moveTo>
                    <a:cubicBezTo>
                      <a:pt x="8182" y="2700"/>
                      <a:pt x="6218" y="4050"/>
                      <a:pt x="4909" y="5400"/>
                    </a:cubicBezTo>
                    <a:cubicBezTo>
                      <a:pt x="1636" y="8100"/>
                      <a:pt x="1636" y="13500"/>
                      <a:pt x="4909" y="16200"/>
                    </a:cubicBezTo>
                    <a:cubicBezTo>
                      <a:pt x="6218" y="18225"/>
                      <a:pt x="8182" y="18900"/>
                      <a:pt x="10145" y="18900"/>
                    </a:cubicBezTo>
                    <a:cubicBezTo>
                      <a:pt x="12109" y="18900"/>
                      <a:pt x="14073" y="18225"/>
                      <a:pt x="16036" y="16200"/>
                    </a:cubicBezTo>
                    <a:cubicBezTo>
                      <a:pt x="18654" y="13500"/>
                      <a:pt x="18654" y="8100"/>
                      <a:pt x="16036" y="5400"/>
                    </a:cubicBezTo>
                    <a:cubicBezTo>
                      <a:pt x="14073" y="4050"/>
                      <a:pt x="12109" y="2700"/>
                      <a:pt x="10145" y="2700"/>
                    </a:cubicBezTo>
                    <a:close/>
                  </a:path>
                </a:pathLst>
              </a:custGeom>
              <a:gradFill rotWithShape="0">
                <a:gsLst>
                  <a:gs pos="0">
                    <a:srgbClr val="82ffff">
                      <a:alpha val="80000"/>
                    </a:srgbClr>
                  </a:gs>
                  <a:gs pos="100000">
                    <a:srgbClr val="3d97de">
                      <a:alpha val="60000"/>
                    </a:srgbClr>
                  </a:gs>
                </a:gsLst>
                <a:lin ang="5400000"/>
              </a:gradFill>
              <a:ln w="12700">
                <a:noFill/>
              </a:ln>
            </p:spPr>
            <p:style>
              <a:lnRef idx="0"/>
              <a:fillRef idx="0"/>
              <a:effectRef idx="0"/>
              <a:fontRef idx="minor"/>
            </p:style>
          </p:sp>
          <p:sp>
            <p:nvSpPr>
              <p:cNvPr id="167" name="Freeform 34"/>
              <p:cNvSpPr/>
              <p:nvPr/>
            </p:nvSpPr>
            <p:spPr>
              <a:xfrm>
                <a:off x="11631600" y="1539720"/>
                <a:ext cx="188280" cy="189720"/>
              </a:xfrm>
              <a:custGeom>
                <a:avLst/>
                <a:gdLst/>
                <a:ahLst/>
                <a:rect l="l" t="t" r="r" b="b"/>
                <a:pathLst>
                  <a:path w="21600" h="2160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660" y="19440"/>
                      <a:pt x="19440" y="15660"/>
                      <a:pt x="19440" y="10800"/>
                    </a:cubicBezTo>
                    <a:cubicBezTo>
                      <a:pt x="19440" y="5940"/>
                      <a:pt x="15660" y="2160"/>
                      <a:pt x="10800" y="2160"/>
                    </a:cubicBezTo>
                    <a:close/>
                  </a:path>
                </a:pathLst>
              </a:custGeom>
              <a:gradFill rotWithShape="0">
                <a:gsLst>
                  <a:gs pos="0">
                    <a:srgbClr val="82ffff">
                      <a:alpha val="80000"/>
                    </a:srgbClr>
                  </a:gs>
                  <a:gs pos="100000">
                    <a:srgbClr val="3d97de">
                      <a:alpha val="60000"/>
                    </a:srgbClr>
                  </a:gs>
                </a:gsLst>
                <a:lin ang="5400000"/>
              </a:gradFill>
              <a:ln w="12700">
                <a:noFill/>
              </a:ln>
            </p:spPr>
            <p:style>
              <a:lnRef idx="0"/>
              <a:fillRef idx="0"/>
              <a:effectRef idx="0"/>
              <a:fontRef idx="minor"/>
            </p:style>
          </p:sp>
          <p:sp>
            <p:nvSpPr>
              <p:cNvPr id="168" name="Freeform 35"/>
              <p:cNvSpPr/>
              <p:nvPr/>
            </p:nvSpPr>
            <p:spPr>
              <a:xfrm>
                <a:off x="11531520" y="5694480"/>
                <a:ext cx="297720" cy="1153440"/>
              </a:xfrm>
              <a:custGeom>
                <a:avLst/>
                <a:gdLst/>
                <a:ahLst/>
                <a:rect l="l" t="t" r="r" b="b"/>
                <a:pathLst>
                  <a:path w="21600" h="21600">
                    <a:moveTo>
                      <a:pt x="1723" y="21600"/>
                    </a:moveTo>
                    <a:lnTo>
                      <a:pt x="0" y="21600"/>
                    </a:lnTo>
                    <a:lnTo>
                      <a:pt x="0" y="12092"/>
                    </a:lnTo>
                    <a:lnTo>
                      <a:pt x="20221" y="0"/>
                    </a:lnTo>
                    <a:lnTo>
                      <a:pt x="21600" y="178"/>
                    </a:lnTo>
                    <a:lnTo>
                      <a:pt x="1723" y="12182"/>
                    </a:lnTo>
                    <a:lnTo>
                      <a:pt x="1723" y="21600"/>
                    </a:lnTo>
                    <a:close/>
                  </a:path>
                </a:pathLst>
              </a:custGeom>
              <a:gradFill rotWithShape="0">
                <a:gsLst>
                  <a:gs pos="0">
                    <a:srgbClr val="82ffff">
                      <a:alpha val="80000"/>
                    </a:srgbClr>
                  </a:gs>
                  <a:gs pos="100000">
                    <a:srgbClr val="3d97de">
                      <a:alpha val="60000"/>
                    </a:srgbClr>
                  </a:gs>
                </a:gsLst>
                <a:lin ang="5400000"/>
              </a:gradFill>
              <a:ln w="12700">
                <a:noFill/>
              </a:ln>
            </p:spPr>
            <p:style>
              <a:lnRef idx="0"/>
              <a:fillRef idx="0"/>
              <a:effectRef idx="0"/>
              <a:fontRef idx="minor"/>
            </p:style>
          </p:sp>
          <p:sp>
            <p:nvSpPr>
              <p:cNvPr id="169" name="Freeform 36"/>
              <p:cNvSpPr/>
              <p:nvPr/>
            </p:nvSpPr>
            <p:spPr>
              <a:xfrm>
                <a:off x="11773080" y="5551560"/>
                <a:ext cx="156600" cy="154800"/>
              </a:xfrm>
              <a:custGeom>
                <a:avLst/>
                <a:gdLst/>
                <a:ahLst/>
                <a:rect l="l" t="t" r="r" b="b"/>
                <a:pathLst>
                  <a:path w="21600" h="21600">
                    <a:moveTo>
                      <a:pt x="11127" y="21600"/>
                    </a:moveTo>
                    <a:cubicBezTo>
                      <a:pt x="5236" y="21600"/>
                      <a:pt x="0" y="16364"/>
                      <a:pt x="0" y="10473"/>
                    </a:cubicBezTo>
                    <a:cubicBezTo>
                      <a:pt x="0" y="4582"/>
                      <a:pt x="5236" y="0"/>
                      <a:pt x="11127" y="0"/>
                    </a:cubicBezTo>
                    <a:cubicBezTo>
                      <a:pt x="17018" y="0"/>
                      <a:pt x="21600" y="4582"/>
                      <a:pt x="21600" y="10473"/>
                    </a:cubicBezTo>
                    <a:cubicBezTo>
                      <a:pt x="21600" y="16364"/>
                      <a:pt x="17018" y="21600"/>
                      <a:pt x="11127" y="21600"/>
                    </a:cubicBezTo>
                    <a:close/>
                    <a:moveTo>
                      <a:pt x="11127" y="2618"/>
                    </a:moveTo>
                    <a:cubicBezTo>
                      <a:pt x="6545" y="2618"/>
                      <a:pt x="2618" y="5891"/>
                      <a:pt x="2618" y="10473"/>
                    </a:cubicBezTo>
                    <a:cubicBezTo>
                      <a:pt x="2618" y="15055"/>
                      <a:pt x="6545" y="18982"/>
                      <a:pt x="11127" y="18982"/>
                    </a:cubicBezTo>
                    <a:cubicBezTo>
                      <a:pt x="15055" y="18982"/>
                      <a:pt x="18982" y="15055"/>
                      <a:pt x="18982" y="10473"/>
                    </a:cubicBezTo>
                    <a:cubicBezTo>
                      <a:pt x="18982" y="5891"/>
                      <a:pt x="15055" y="2618"/>
                      <a:pt x="11127" y="2618"/>
                    </a:cubicBezTo>
                    <a:close/>
                  </a:path>
                </a:pathLst>
              </a:custGeom>
              <a:gradFill rotWithShape="0">
                <a:gsLst>
                  <a:gs pos="0">
                    <a:srgbClr val="82ffff">
                      <a:alpha val="80000"/>
                    </a:srgbClr>
                  </a:gs>
                  <a:gs pos="100000">
                    <a:srgbClr val="3d97de">
                      <a:alpha val="60000"/>
                    </a:srgbClr>
                  </a:gs>
                </a:gsLst>
                <a:lin ang="5400000"/>
              </a:gradFill>
              <a:ln w="12700">
                <a:noFill/>
              </a:ln>
            </p:spPr>
            <p:style>
              <a:lnRef idx="0"/>
              <a:fillRef idx="0"/>
              <a:effectRef idx="0"/>
              <a:fontRef idx="minor"/>
            </p:style>
          </p:sp>
          <p:sp>
            <p:nvSpPr>
              <p:cNvPr id="170" name="Freeform 37"/>
              <p:cNvSpPr/>
              <p:nvPr/>
            </p:nvSpPr>
            <p:spPr>
              <a:xfrm>
                <a:off x="11711160" y="4680"/>
                <a:ext cx="304200" cy="1544040"/>
              </a:xfrm>
              <a:custGeom>
                <a:avLst/>
                <a:gdLst/>
                <a:ahLst/>
                <a:rect l="l" t="t" r="r" b="b"/>
                <a:pathLst>
                  <a:path w="21600" h="21600">
                    <a:moveTo>
                      <a:pt x="1687" y="21600"/>
                    </a:moveTo>
                    <a:lnTo>
                      <a:pt x="0" y="21600"/>
                    </a:lnTo>
                    <a:lnTo>
                      <a:pt x="0" y="17538"/>
                    </a:lnTo>
                    <a:lnTo>
                      <a:pt x="19575" y="13630"/>
                    </a:lnTo>
                    <a:lnTo>
                      <a:pt x="19575" y="0"/>
                    </a:lnTo>
                    <a:lnTo>
                      <a:pt x="21600" y="0"/>
                    </a:lnTo>
                    <a:lnTo>
                      <a:pt x="21600" y="13764"/>
                    </a:lnTo>
                    <a:lnTo>
                      <a:pt x="1687" y="17671"/>
                    </a:lnTo>
                    <a:lnTo>
                      <a:pt x="1687" y="21600"/>
                    </a:lnTo>
                    <a:close/>
                  </a:path>
                </a:pathLst>
              </a:custGeom>
              <a:gradFill rotWithShape="0">
                <a:gsLst>
                  <a:gs pos="0">
                    <a:srgbClr val="82ffff">
                      <a:alpha val="80000"/>
                    </a:srgbClr>
                  </a:gs>
                  <a:gs pos="100000">
                    <a:srgbClr val="3d97de">
                      <a:alpha val="60000"/>
                    </a:srgbClr>
                  </a:gs>
                </a:gsLst>
                <a:lin ang="5400000"/>
              </a:gradFill>
              <a:ln w="12700">
                <a:noFill/>
              </a:ln>
            </p:spPr>
            <p:style>
              <a:lnRef idx="0"/>
              <a:fillRef idx="0"/>
              <a:effectRef idx="0"/>
              <a:fontRef idx="minor"/>
            </p:style>
          </p:sp>
          <p:sp>
            <p:nvSpPr>
              <p:cNvPr id="171" name="Freeform 38"/>
              <p:cNvSpPr/>
              <p:nvPr/>
            </p:nvSpPr>
            <p:spPr>
              <a:xfrm>
                <a:off x="11636280" y="4867200"/>
                <a:ext cx="188280" cy="188280"/>
              </a:xfrm>
              <a:custGeom>
                <a:avLst/>
                <a:gdLst/>
                <a:ahLst/>
                <a:rect l="l" t="t" r="r" b="b"/>
                <a:pathLst>
                  <a:path w="21600" h="2160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660" y="19440"/>
                      <a:pt x="19440" y="15660"/>
                      <a:pt x="19440" y="10800"/>
                    </a:cubicBezTo>
                    <a:cubicBezTo>
                      <a:pt x="19440" y="5940"/>
                      <a:pt x="15660" y="2160"/>
                      <a:pt x="10800" y="2160"/>
                    </a:cubicBezTo>
                    <a:close/>
                  </a:path>
                </a:pathLst>
              </a:custGeom>
              <a:gradFill rotWithShape="0">
                <a:gsLst>
                  <a:gs pos="0">
                    <a:srgbClr val="82ffff">
                      <a:alpha val="80000"/>
                    </a:srgbClr>
                  </a:gs>
                  <a:gs pos="100000">
                    <a:srgbClr val="3d97de">
                      <a:alpha val="60000"/>
                    </a:srgbClr>
                  </a:gs>
                </a:gsLst>
                <a:lin ang="5400000"/>
              </a:gradFill>
              <a:ln w="12700">
                <a:noFill/>
              </a:ln>
            </p:spPr>
            <p:style>
              <a:lnRef idx="0"/>
              <a:fillRef idx="0"/>
              <a:effectRef idx="0"/>
              <a:fontRef idx="minor"/>
            </p:style>
          </p:sp>
          <p:sp>
            <p:nvSpPr>
              <p:cNvPr id="172" name="Freeform 39"/>
              <p:cNvSpPr/>
              <p:nvPr/>
            </p:nvSpPr>
            <p:spPr>
              <a:xfrm>
                <a:off x="11441160" y="5046840"/>
                <a:ext cx="307080" cy="1801080"/>
              </a:xfrm>
              <a:custGeom>
                <a:avLst/>
                <a:gdLst/>
                <a:ahLst/>
                <a:rect l="l" t="t" r="r" b="b"/>
                <a:pathLst>
                  <a:path w="21600" h="21600">
                    <a:moveTo>
                      <a:pt x="2004" y="21600"/>
                    </a:moveTo>
                    <a:lnTo>
                      <a:pt x="0" y="21600"/>
                    </a:lnTo>
                    <a:lnTo>
                      <a:pt x="0" y="6737"/>
                    </a:lnTo>
                    <a:lnTo>
                      <a:pt x="19596" y="3368"/>
                    </a:lnTo>
                    <a:lnTo>
                      <a:pt x="19596" y="0"/>
                    </a:lnTo>
                    <a:lnTo>
                      <a:pt x="21600" y="0"/>
                    </a:lnTo>
                    <a:lnTo>
                      <a:pt x="21600" y="3483"/>
                    </a:lnTo>
                    <a:lnTo>
                      <a:pt x="2004" y="6851"/>
                    </a:lnTo>
                    <a:lnTo>
                      <a:pt x="2004" y="21600"/>
                    </a:lnTo>
                    <a:close/>
                  </a:path>
                </a:pathLst>
              </a:custGeom>
              <a:gradFill rotWithShape="0">
                <a:gsLst>
                  <a:gs pos="0">
                    <a:srgbClr val="82ffff">
                      <a:alpha val="80000"/>
                    </a:srgbClr>
                  </a:gs>
                  <a:gs pos="100000">
                    <a:srgbClr val="3d97de">
                      <a:alpha val="60000"/>
                    </a:srgbClr>
                  </a:gs>
                </a:gsLst>
                <a:lin ang="5400000"/>
              </a:gradFill>
              <a:ln w="12700">
                <a:noFill/>
              </a:ln>
            </p:spPr>
            <p:style>
              <a:lnRef idx="0"/>
              <a:fillRef idx="0"/>
              <a:effectRef idx="0"/>
              <a:fontRef idx="minor"/>
            </p:style>
          </p:sp>
          <p:sp>
            <p:nvSpPr>
              <p:cNvPr id="173" name="Freeform 40"/>
              <p:cNvSpPr/>
              <p:nvPr/>
            </p:nvSpPr>
            <p:spPr>
              <a:xfrm>
                <a:off x="11849040" y="6416640"/>
                <a:ext cx="189720" cy="188280"/>
              </a:xfrm>
              <a:custGeom>
                <a:avLst/>
                <a:gdLst/>
                <a:ahLst/>
                <a:rect l="l" t="t" r="r" b="b"/>
                <a:pathLst>
                  <a:path w="21600" h="2160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6480" y="2160"/>
                      <a:pt x="2160" y="5940"/>
                      <a:pt x="2160" y="10800"/>
                    </a:cubicBezTo>
                    <a:cubicBezTo>
                      <a:pt x="2160" y="15660"/>
                      <a:pt x="6480" y="19440"/>
                      <a:pt x="10800" y="19440"/>
                    </a:cubicBezTo>
                    <a:cubicBezTo>
                      <a:pt x="15660" y="19440"/>
                      <a:pt x="19440" y="15660"/>
                      <a:pt x="19440" y="10800"/>
                    </a:cubicBezTo>
                    <a:cubicBezTo>
                      <a:pt x="19440" y="5940"/>
                      <a:pt x="15660" y="2160"/>
                      <a:pt x="10800" y="2160"/>
                    </a:cubicBezTo>
                    <a:close/>
                  </a:path>
                </a:pathLst>
              </a:custGeom>
              <a:gradFill rotWithShape="0">
                <a:gsLst>
                  <a:gs pos="0">
                    <a:srgbClr val="82ffff">
                      <a:alpha val="80000"/>
                    </a:srgbClr>
                  </a:gs>
                  <a:gs pos="100000">
                    <a:srgbClr val="3d97de">
                      <a:alpha val="60000"/>
                    </a:srgbClr>
                  </a:gs>
                </a:gsLst>
                <a:lin ang="5400000"/>
              </a:gradFill>
              <a:ln w="12700">
                <a:noFill/>
              </a:ln>
            </p:spPr>
            <p:style>
              <a:lnRef idx="0"/>
              <a:fillRef idx="0"/>
              <a:effectRef idx="0"/>
              <a:fontRef idx="minor"/>
            </p:style>
          </p:sp>
          <p:sp>
            <p:nvSpPr>
              <p:cNvPr id="174" name="Rectangle 41"/>
              <p:cNvSpPr/>
              <p:nvPr/>
            </p:nvSpPr>
            <p:spPr>
              <a:xfrm>
                <a:off x="11939760" y="6595920"/>
                <a:ext cx="23040" cy="251640"/>
              </a:xfrm>
              <a:prstGeom prst="rect">
                <a:avLst/>
              </a:prstGeom>
              <a:gradFill rotWithShape="0">
                <a:gsLst>
                  <a:gs pos="0">
                    <a:srgbClr val="82ffff">
                      <a:alpha val="80000"/>
                    </a:srgbClr>
                  </a:gs>
                  <a:gs pos="100000">
                    <a:srgbClr val="3d97de">
                      <a:alpha val="60000"/>
                    </a:srgbClr>
                  </a:gs>
                </a:gsLst>
                <a:lin ang="5400000"/>
              </a:gradFill>
              <a:ln w="12700">
                <a:noFill/>
              </a:ln>
            </p:spPr>
            <p:style>
              <a:lnRef idx="0"/>
              <a:fillRef idx="0"/>
              <a:effectRef idx="0"/>
              <a:fontRef idx="minor"/>
            </p:style>
          </p:sp>
        </p:grpSp>
      </p:grpSp>
      <p:pic>
        <p:nvPicPr>
          <p:cNvPr id="175" name="Picture 2" descr="Picture 2"/>
          <p:cNvPicPr/>
          <p:nvPr/>
        </p:nvPicPr>
        <p:blipFill>
          <a:blip r:embed="rId4">
            <a:alphaModFix amt="30000"/>
          </a:blip>
          <a:stretch/>
        </p:blipFill>
        <p:spPr>
          <a:xfrm>
            <a:off x="0" y="0"/>
            <a:ext cx="12191400" cy="6857280"/>
          </a:xfrm>
          <a:prstGeom prst="rect">
            <a:avLst/>
          </a:prstGeom>
          <a:ln w="12700">
            <a:noFill/>
          </a:ln>
        </p:spPr>
      </p:pic>
      <p:grpSp>
        <p:nvGrpSpPr>
          <p:cNvPr id="176" name="Group 7"/>
          <p:cNvGrpSpPr/>
          <p:nvPr/>
        </p:nvGrpSpPr>
        <p:grpSpPr>
          <a:xfrm>
            <a:off x="-14400" y="0"/>
            <a:ext cx="12053160" cy="6857280"/>
            <a:chOff x="-14400" y="0"/>
            <a:chExt cx="12053160" cy="6857280"/>
          </a:xfrm>
        </p:grpSpPr>
        <p:grpSp>
          <p:nvGrpSpPr>
            <p:cNvPr id="177" name="Group 8"/>
            <p:cNvGrpSpPr/>
            <p:nvPr/>
          </p:nvGrpSpPr>
          <p:grpSpPr>
            <a:xfrm>
              <a:off x="-14400" y="0"/>
              <a:ext cx="1213200" cy="6857280"/>
              <a:chOff x="-14400" y="0"/>
              <a:chExt cx="1213200" cy="6857280"/>
            </a:xfrm>
          </p:grpSpPr>
          <p:sp>
            <p:nvSpPr>
              <p:cNvPr id="178" name="Rectangle 5"/>
              <p:cNvSpPr/>
              <p:nvPr/>
            </p:nvSpPr>
            <p:spPr>
              <a:xfrm>
                <a:off x="114480" y="4680"/>
                <a:ext cx="23040" cy="2180520"/>
              </a:xfrm>
              <a:prstGeom prst="rect">
                <a:avLst/>
              </a:prstGeom>
              <a:gradFill rotWithShape="0">
                <a:gsLst>
                  <a:gs pos="0">
                    <a:srgbClr val="82ffff"/>
                  </a:gs>
                  <a:gs pos="100000">
                    <a:srgbClr val="3d97de"/>
                  </a:gs>
                </a:gsLst>
                <a:lin ang="5400000"/>
              </a:gradFill>
              <a:ln w="12700">
                <a:noFill/>
              </a:ln>
            </p:spPr>
            <p:style>
              <a:lnRef idx="0"/>
              <a:fillRef idx="0"/>
              <a:effectRef idx="0"/>
              <a:fontRef idx="minor"/>
            </p:style>
          </p:sp>
          <p:sp>
            <p:nvSpPr>
              <p:cNvPr id="179" name="Freeform 6"/>
              <p:cNvSpPr/>
              <p:nvPr/>
            </p:nvSpPr>
            <p:spPr>
              <a:xfrm>
                <a:off x="33480" y="2176560"/>
                <a:ext cx="189720" cy="189720"/>
              </a:xfrm>
              <a:custGeom>
                <a:avLst/>
                <a:gdLst/>
                <a:ahLst/>
                <a:rect l="l" t="t" r="r" b="b"/>
                <a:pathLst>
                  <a:path w="21600" h="2160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120" y="19440"/>
                      <a:pt x="19440" y="15660"/>
                      <a:pt x="19440" y="10800"/>
                    </a:cubicBezTo>
                    <a:cubicBezTo>
                      <a:pt x="19440" y="5940"/>
                      <a:pt x="15120" y="2160"/>
                      <a:pt x="10800" y="2160"/>
                    </a:cubicBez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180" name="Freeform 7"/>
              <p:cNvSpPr/>
              <p:nvPr/>
            </p:nvSpPr>
            <p:spPr>
              <a:xfrm>
                <a:off x="28440" y="4021200"/>
                <a:ext cx="189720" cy="188280"/>
              </a:xfrm>
              <a:custGeom>
                <a:avLst/>
                <a:gdLst/>
                <a:ahLst/>
                <a:rect l="l" t="t" r="r" b="b"/>
                <a:pathLst>
                  <a:path w="21600" h="2160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6480" y="2160"/>
                      <a:pt x="2160" y="5940"/>
                      <a:pt x="2160" y="10800"/>
                    </a:cubicBezTo>
                    <a:cubicBezTo>
                      <a:pt x="2160" y="15660"/>
                      <a:pt x="6480" y="19440"/>
                      <a:pt x="10800" y="19440"/>
                    </a:cubicBezTo>
                    <a:cubicBezTo>
                      <a:pt x="15660" y="19440"/>
                      <a:pt x="19440" y="15660"/>
                      <a:pt x="19440" y="10800"/>
                    </a:cubicBezTo>
                    <a:cubicBezTo>
                      <a:pt x="19440" y="5940"/>
                      <a:pt x="15660" y="2160"/>
                      <a:pt x="10800" y="2160"/>
                    </a:cubicBez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181" name="Freeform 8"/>
              <p:cNvSpPr/>
              <p:nvPr/>
            </p:nvSpPr>
            <p:spPr>
              <a:xfrm>
                <a:off x="200160" y="4680"/>
                <a:ext cx="369000" cy="1810440"/>
              </a:xfrm>
              <a:custGeom>
                <a:avLst/>
                <a:gdLst/>
                <a:ahLst/>
                <a:rect l="l" t="t" r="r" b="b"/>
                <a:pathLst>
                  <a:path w="21600" h="21600">
                    <a:moveTo>
                      <a:pt x="20209" y="21600"/>
                    </a:moveTo>
                    <a:lnTo>
                      <a:pt x="0" y="11851"/>
                    </a:lnTo>
                    <a:lnTo>
                      <a:pt x="0" y="0"/>
                    </a:lnTo>
                    <a:lnTo>
                      <a:pt x="1391" y="0"/>
                    </a:lnTo>
                    <a:lnTo>
                      <a:pt x="1391" y="11794"/>
                    </a:lnTo>
                    <a:lnTo>
                      <a:pt x="21600" y="21486"/>
                    </a:lnTo>
                    <a:lnTo>
                      <a:pt x="20209" y="21600"/>
                    </a:ln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182" name="Freeform 9"/>
              <p:cNvSpPr/>
              <p:nvPr/>
            </p:nvSpPr>
            <p:spPr>
              <a:xfrm>
                <a:off x="503280" y="1801800"/>
                <a:ext cx="189720" cy="188280"/>
              </a:xfrm>
              <a:custGeom>
                <a:avLst/>
                <a:gdLst/>
                <a:ahLst/>
                <a:rect l="l" t="t" r="r" b="b"/>
                <a:pathLst>
                  <a:path w="21600" h="21600">
                    <a:moveTo>
                      <a:pt x="10800" y="21600"/>
                    </a:moveTo>
                    <a:cubicBezTo>
                      <a:pt x="4860" y="21600"/>
                      <a:pt x="0" y="16740"/>
                      <a:pt x="0" y="10800"/>
                    </a:cubicBezTo>
                    <a:cubicBezTo>
                      <a:pt x="0" y="4860"/>
                      <a:pt x="4860" y="0"/>
                      <a:pt x="10800" y="0"/>
                    </a:cubicBezTo>
                    <a:cubicBezTo>
                      <a:pt x="17820" y="0"/>
                      <a:pt x="21600" y="324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120" y="19440"/>
                      <a:pt x="19440" y="15660"/>
                      <a:pt x="19440" y="10800"/>
                    </a:cubicBezTo>
                    <a:cubicBezTo>
                      <a:pt x="19440" y="4860"/>
                      <a:pt x="16740" y="2160"/>
                      <a:pt x="10800" y="2160"/>
                    </a:cubicBez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183" name="Freeform 10"/>
              <p:cNvSpPr/>
              <p:nvPr/>
            </p:nvSpPr>
            <p:spPr>
              <a:xfrm>
                <a:off x="285840" y="4680"/>
                <a:ext cx="369000" cy="1429560"/>
              </a:xfrm>
              <a:custGeom>
                <a:avLst/>
                <a:gdLst/>
                <a:ahLst/>
                <a:rect l="l" t="t" r="r" b="b"/>
                <a:pathLst>
                  <a:path w="21600" h="21600">
                    <a:moveTo>
                      <a:pt x="20488" y="21600"/>
                    </a:moveTo>
                    <a:lnTo>
                      <a:pt x="0" y="9182"/>
                    </a:lnTo>
                    <a:lnTo>
                      <a:pt x="0" y="0"/>
                    </a:lnTo>
                    <a:lnTo>
                      <a:pt x="1669" y="0"/>
                    </a:lnTo>
                    <a:lnTo>
                      <a:pt x="1669" y="9110"/>
                    </a:lnTo>
                    <a:lnTo>
                      <a:pt x="21600" y="21456"/>
                    </a:lnTo>
                    <a:lnTo>
                      <a:pt x="20488" y="21600"/>
                    </a:ln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184" name="Freeform 11"/>
              <p:cNvSpPr/>
              <p:nvPr/>
            </p:nvSpPr>
            <p:spPr>
              <a:xfrm>
                <a:off x="546120" y="0"/>
                <a:ext cx="151560" cy="912240"/>
              </a:xfrm>
              <a:custGeom>
                <a:avLst/>
                <a:gdLst/>
                <a:ahLst/>
                <a:rect l="l" t="t" r="r" b="b"/>
                <a:pathLst>
                  <a:path w="21600" h="21600">
                    <a:moveTo>
                      <a:pt x="21600" y="21600"/>
                    </a:moveTo>
                    <a:lnTo>
                      <a:pt x="17550" y="21600"/>
                    </a:lnTo>
                    <a:lnTo>
                      <a:pt x="17550" y="7213"/>
                    </a:lnTo>
                    <a:lnTo>
                      <a:pt x="0" y="225"/>
                    </a:lnTo>
                    <a:lnTo>
                      <a:pt x="3375" y="0"/>
                    </a:lnTo>
                    <a:lnTo>
                      <a:pt x="21600" y="7100"/>
                    </a:lnTo>
                    <a:lnTo>
                      <a:pt x="21600" y="21600"/>
                    </a:ln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185" name="Freeform 12"/>
              <p:cNvSpPr/>
              <p:nvPr/>
            </p:nvSpPr>
            <p:spPr>
              <a:xfrm>
                <a:off x="588960" y="1420920"/>
                <a:ext cx="189720" cy="189720"/>
              </a:xfrm>
              <a:custGeom>
                <a:avLst/>
                <a:gdLst/>
                <a:ahLst/>
                <a:rect l="l" t="t" r="r" b="b"/>
                <a:pathLst>
                  <a:path w="21600" h="21600">
                    <a:moveTo>
                      <a:pt x="10800" y="21600"/>
                    </a:moveTo>
                    <a:cubicBezTo>
                      <a:pt x="4860" y="21600"/>
                      <a:pt x="0" y="16740"/>
                      <a:pt x="0" y="10800"/>
                    </a:cubicBezTo>
                    <a:cubicBezTo>
                      <a:pt x="0" y="4860"/>
                      <a:pt x="4860" y="0"/>
                      <a:pt x="10800" y="0"/>
                    </a:cubicBezTo>
                    <a:cubicBezTo>
                      <a:pt x="17820" y="0"/>
                      <a:pt x="21600" y="378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660" y="19440"/>
                      <a:pt x="19440" y="15660"/>
                      <a:pt x="19440" y="10800"/>
                    </a:cubicBezTo>
                    <a:cubicBezTo>
                      <a:pt x="19440" y="4860"/>
                      <a:pt x="16740" y="2160"/>
                      <a:pt x="10800" y="2160"/>
                    </a:cubicBez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186" name="Freeform 13"/>
              <p:cNvSpPr/>
              <p:nvPr/>
            </p:nvSpPr>
            <p:spPr>
              <a:xfrm>
                <a:off x="588960" y="903240"/>
                <a:ext cx="189720" cy="189720"/>
              </a:xfrm>
              <a:custGeom>
                <a:avLst/>
                <a:gdLst/>
                <a:ahLst/>
                <a:rect l="l" t="t" r="r" b="b"/>
                <a:pathLst>
                  <a:path w="21600" h="2160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660" y="19440"/>
                      <a:pt x="19440" y="15660"/>
                      <a:pt x="19440" y="10800"/>
                    </a:cubicBezTo>
                    <a:cubicBezTo>
                      <a:pt x="19440" y="5940"/>
                      <a:pt x="15660" y="2160"/>
                      <a:pt x="10800" y="2160"/>
                    </a:cubicBez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187" name="Freeform 14"/>
              <p:cNvSpPr/>
              <p:nvPr/>
            </p:nvSpPr>
            <p:spPr>
              <a:xfrm>
                <a:off x="641520" y="0"/>
                <a:ext cx="421560" cy="526320"/>
              </a:xfrm>
              <a:custGeom>
                <a:avLst/>
                <a:gdLst/>
                <a:ahLst/>
                <a:rect l="l" t="t" r="r" b="b"/>
                <a:pathLst>
                  <a:path w="21600" h="21600">
                    <a:moveTo>
                      <a:pt x="20869" y="21600"/>
                    </a:moveTo>
                    <a:lnTo>
                      <a:pt x="3898" y="8002"/>
                    </a:lnTo>
                    <a:lnTo>
                      <a:pt x="0" y="390"/>
                    </a:lnTo>
                    <a:lnTo>
                      <a:pt x="1218" y="0"/>
                    </a:lnTo>
                    <a:lnTo>
                      <a:pt x="5116" y="7417"/>
                    </a:lnTo>
                    <a:lnTo>
                      <a:pt x="21600" y="20819"/>
                    </a:lnTo>
                    <a:lnTo>
                      <a:pt x="20869" y="21600"/>
                    </a:ln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188" name="Freeform 15"/>
              <p:cNvSpPr/>
              <p:nvPr/>
            </p:nvSpPr>
            <p:spPr>
              <a:xfrm>
                <a:off x="1027800" y="488880"/>
                <a:ext cx="146880" cy="146880"/>
              </a:xfrm>
              <a:custGeom>
                <a:avLst/>
                <a:gdLst/>
                <a:ahLst/>
                <a:rect l="l" t="t" r="r" b="b"/>
                <a:pathLst>
                  <a:path w="19694" h="21600">
                    <a:moveTo>
                      <a:pt x="9847" y="21600"/>
                    </a:moveTo>
                    <a:cubicBezTo>
                      <a:pt x="7306" y="21600"/>
                      <a:pt x="4765" y="20903"/>
                      <a:pt x="2859" y="18813"/>
                    </a:cubicBezTo>
                    <a:cubicBezTo>
                      <a:pt x="-953" y="13935"/>
                      <a:pt x="-953" y="6968"/>
                      <a:pt x="2859" y="2787"/>
                    </a:cubicBezTo>
                    <a:cubicBezTo>
                      <a:pt x="4765" y="697"/>
                      <a:pt x="7306" y="0"/>
                      <a:pt x="9847" y="0"/>
                    </a:cubicBezTo>
                    <a:cubicBezTo>
                      <a:pt x="12388" y="0"/>
                      <a:pt x="14929" y="697"/>
                      <a:pt x="16835" y="2787"/>
                    </a:cubicBezTo>
                    <a:cubicBezTo>
                      <a:pt x="20647" y="6968"/>
                      <a:pt x="20647" y="13935"/>
                      <a:pt x="16835" y="18813"/>
                    </a:cubicBezTo>
                    <a:cubicBezTo>
                      <a:pt x="14929" y="20903"/>
                      <a:pt x="12388" y="21600"/>
                      <a:pt x="9847" y="21600"/>
                    </a:cubicBezTo>
                    <a:close/>
                    <a:moveTo>
                      <a:pt x="9847" y="2787"/>
                    </a:moveTo>
                    <a:cubicBezTo>
                      <a:pt x="7941" y="2787"/>
                      <a:pt x="6035" y="3484"/>
                      <a:pt x="4765" y="4877"/>
                    </a:cubicBezTo>
                    <a:cubicBezTo>
                      <a:pt x="1588" y="8361"/>
                      <a:pt x="1588" y="13239"/>
                      <a:pt x="4765" y="16723"/>
                    </a:cubicBezTo>
                    <a:cubicBezTo>
                      <a:pt x="6035" y="18116"/>
                      <a:pt x="7941" y="18813"/>
                      <a:pt x="9847" y="18813"/>
                    </a:cubicBezTo>
                    <a:cubicBezTo>
                      <a:pt x="11753" y="18813"/>
                      <a:pt x="13659" y="18116"/>
                      <a:pt x="14929" y="16723"/>
                    </a:cubicBezTo>
                    <a:cubicBezTo>
                      <a:pt x="18106" y="13239"/>
                      <a:pt x="18106" y="8361"/>
                      <a:pt x="14929" y="4877"/>
                    </a:cubicBezTo>
                    <a:cubicBezTo>
                      <a:pt x="13659" y="3484"/>
                      <a:pt x="11753" y="2787"/>
                      <a:pt x="9847" y="2787"/>
                    </a:cubicBez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189" name="Freeform 17"/>
              <p:cNvSpPr/>
              <p:nvPr/>
            </p:nvSpPr>
            <p:spPr>
              <a:xfrm>
                <a:off x="9360" y="1801800"/>
                <a:ext cx="123120" cy="126360"/>
              </a:xfrm>
              <a:custGeom>
                <a:avLst/>
                <a:gdLst/>
                <a:ahLst/>
                <a:rect l="l" t="t" r="r" b="b"/>
                <a:pathLst>
                  <a:path w="21600" h="21600">
                    <a:moveTo>
                      <a:pt x="1662" y="21600"/>
                    </a:moveTo>
                    <a:lnTo>
                      <a:pt x="0" y="19170"/>
                    </a:lnTo>
                    <a:lnTo>
                      <a:pt x="19108" y="0"/>
                    </a:lnTo>
                    <a:lnTo>
                      <a:pt x="21600" y="2430"/>
                    </a:lnTo>
                    <a:lnTo>
                      <a:pt x="1662" y="21600"/>
                    </a:ln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190" name="Freeform 18"/>
              <p:cNvSpPr/>
              <p:nvPr/>
            </p:nvSpPr>
            <p:spPr>
              <a:xfrm>
                <a:off x="-9360" y="3549600"/>
                <a:ext cx="146880" cy="480240"/>
              </a:xfrm>
              <a:custGeom>
                <a:avLst/>
                <a:gdLst/>
                <a:ahLst/>
                <a:rect l="l" t="t" r="r" b="b"/>
                <a:pathLst>
                  <a:path w="21600" h="21600">
                    <a:moveTo>
                      <a:pt x="21600" y="21600"/>
                    </a:moveTo>
                    <a:lnTo>
                      <a:pt x="18116" y="21600"/>
                    </a:lnTo>
                    <a:lnTo>
                      <a:pt x="18116" y="5560"/>
                    </a:lnTo>
                    <a:lnTo>
                      <a:pt x="0" y="855"/>
                    </a:lnTo>
                    <a:lnTo>
                      <a:pt x="2787" y="0"/>
                    </a:lnTo>
                    <a:lnTo>
                      <a:pt x="21600" y="4919"/>
                    </a:lnTo>
                    <a:lnTo>
                      <a:pt x="21600" y="21600"/>
                    </a:ln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191" name="Freeform 19"/>
              <p:cNvSpPr/>
              <p:nvPr/>
            </p:nvSpPr>
            <p:spPr>
              <a:xfrm>
                <a:off x="128520" y="1382760"/>
                <a:ext cx="142200" cy="475560"/>
              </a:xfrm>
              <a:custGeom>
                <a:avLst/>
                <a:gdLst/>
                <a:ahLst/>
                <a:rect l="l" t="t" r="r" b="b"/>
                <a:pathLst>
                  <a:path w="21600" h="21600">
                    <a:moveTo>
                      <a:pt x="21600" y="21600"/>
                    </a:moveTo>
                    <a:lnTo>
                      <a:pt x="18720" y="21600"/>
                    </a:lnTo>
                    <a:lnTo>
                      <a:pt x="18720" y="6048"/>
                    </a:lnTo>
                    <a:lnTo>
                      <a:pt x="0" y="648"/>
                    </a:lnTo>
                    <a:lnTo>
                      <a:pt x="2160" y="0"/>
                    </a:lnTo>
                    <a:lnTo>
                      <a:pt x="21600" y="5832"/>
                    </a:lnTo>
                    <a:lnTo>
                      <a:pt x="21600" y="21600"/>
                    </a:ln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192" name="Freeform 20"/>
              <p:cNvSpPr/>
              <p:nvPr/>
            </p:nvSpPr>
            <p:spPr>
              <a:xfrm>
                <a:off x="204840" y="1849320"/>
                <a:ext cx="113760" cy="107280"/>
              </a:xfrm>
              <a:custGeom>
                <a:avLst/>
                <a:gdLst/>
                <a:ahLst/>
                <a:rect l="l" t="t" r="r" b="b"/>
                <a:pathLst>
                  <a:path w="21600" h="21600">
                    <a:moveTo>
                      <a:pt x="10800" y="21600"/>
                    </a:moveTo>
                    <a:cubicBezTo>
                      <a:pt x="5400" y="21600"/>
                      <a:pt x="0" y="16904"/>
                      <a:pt x="0" y="11270"/>
                    </a:cubicBezTo>
                    <a:cubicBezTo>
                      <a:pt x="0" y="4696"/>
                      <a:pt x="5400" y="0"/>
                      <a:pt x="10800" y="0"/>
                    </a:cubicBezTo>
                    <a:cubicBezTo>
                      <a:pt x="16200" y="0"/>
                      <a:pt x="21600" y="4696"/>
                      <a:pt x="21600" y="11270"/>
                    </a:cubicBezTo>
                    <a:cubicBezTo>
                      <a:pt x="21600" y="16904"/>
                      <a:pt x="16200" y="21600"/>
                      <a:pt x="10800" y="21600"/>
                    </a:cubicBezTo>
                    <a:close/>
                    <a:moveTo>
                      <a:pt x="10800" y="3757"/>
                    </a:moveTo>
                    <a:cubicBezTo>
                      <a:pt x="7200" y="3757"/>
                      <a:pt x="3600" y="7513"/>
                      <a:pt x="3600" y="11270"/>
                    </a:cubicBezTo>
                    <a:cubicBezTo>
                      <a:pt x="3600" y="15026"/>
                      <a:pt x="7200" y="17843"/>
                      <a:pt x="10800" y="17843"/>
                    </a:cubicBezTo>
                    <a:cubicBezTo>
                      <a:pt x="14400" y="17843"/>
                      <a:pt x="18000" y="15026"/>
                      <a:pt x="18000" y="11270"/>
                    </a:cubicBezTo>
                    <a:cubicBezTo>
                      <a:pt x="18000" y="7513"/>
                      <a:pt x="14400" y="3757"/>
                      <a:pt x="10800" y="3757"/>
                    </a:cubicBez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193" name="Rectangle 21"/>
              <p:cNvSpPr/>
              <p:nvPr/>
            </p:nvSpPr>
            <p:spPr>
              <a:xfrm>
                <a:off x="133200" y="4662360"/>
                <a:ext cx="23040" cy="2180520"/>
              </a:xfrm>
              <a:prstGeom prst="rect">
                <a:avLst/>
              </a:prstGeom>
              <a:gradFill rotWithShape="0">
                <a:gsLst>
                  <a:gs pos="0">
                    <a:srgbClr val="82ffff"/>
                  </a:gs>
                  <a:gs pos="100000">
                    <a:srgbClr val="3d97de"/>
                  </a:gs>
                </a:gsLst>
                <a:lin ang="5400000"/>
              </a:gradFill>
              <a:ln w="12700">
                <a:noFill/>
              </a:ln>
            </p:spPr>
            <p:style>
              <a:lnRef idx="0"/>
              <a:fillRef idx="0"/>
              <a:effectRef idx="0"/>
              <a:fontRef idx="minor"/>
            </p:style>
          </p:sp>
          <p:sp>
            <p:nvSpPr>
              <p:cNvPr id="194" name="Freeform 22"/>
              <p:cNvSpPr/>
              <p:nvPr/>
            </p:nvSpPr>
            <p:spPr>
              <a:xfrm>
                <a:off x="223920" y="5041800"/>
                <a:ext cx="369000" cy="1801080"/>
              </a:xfrm>
              <a:custGeom>
                <a:avLst/>
                <a:gdLst/>
                <a:ahLst/>
                <a:rect l="l" t="t" r="r" b="b"/>
                <a:pathLst>
                  <a:path w="21600" h="21600">
                    <a:moveTo>
                      <a:pt x="1391" y="21600"/>
                    </a:moveTo>
                    <a:lnTo>
                      <a:pt x="0" y="21600"/>
                    </a:lnTo>
                    <a:lnTo>
                      <a:pt x="0" y="9744"/>
                    </a:lnTo>
                    <a:lnTo>
                      <a:pt x="20209" y="0"/>
                    </a:lnTo>
                    <a:lnTo>
                      <a:pt x="21600" y="114"/>
                    </a:lnTo>
                    <a:lnTo>
                      <a:pt x="1391" y="9858"/>
                    </a:lnTo>
                    <a:lnTo>
                      <a:pt x="1391" y="21600"/>
                    </a:ln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195" name="Freeform 23"/>
              <p:cNvSpPr/>
              <p:nvPr/>
            </p:nvSpPr>
            <p:spPr>
              <a:xfrm>
                <a:off x="52560" y="4481640"/>
                <a:ext cx="189720" cy="189720"/>
              </a:xfrm>
              <a:custGeom>
                <a:avLst/>
                <a:gdLst/>
                <a:ahLst/>
                <a:rect l="l" t="t" r="r" b="b"/>
                <a:pathLst>
                  <a:path w="21600" h="2160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120" y="19440"/>
                      <a:pt x="19440" y="15660"/>
                      <a:pt x="19440" y="10800"/>
                    </a:cubicBezTo>
                    <a:cubicBezTo>
                      <a:pt x="19440" y="5940"/>
                      <a:pt x="15120" y="2160"/>
                      <a:pt x="10800" y="2160"/>
                    </a:cubicBez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196" name="Freeform 24"/>
              <p:cNvSpPr/>
              <p:nvPr/>
            </p:nvSpPr>
            <p:spPr>
              <a:xfrm>
                <a:off x="-14400" y="5627520"/>
                <a:ext cx="84960" cy="1215360"/>
              </a:xfrm>
              <a:custGeom>
                <a:avLst/>
                <a:gdLst/>
                <a:ahLst/>
                <a:rect l="l" t="t" r="r" b="b"/>
                <a:pathLst>
                  <a:path w="21600" h="21600">
                    <a:moveTo>
                      <a:pt x="21600" y="21600"/>
                    </a:moveTo>
                    <a:lnTo>
                      <a:pt x="14400" y="21600"/>
                    </a:lnTo>
                    <a:lnTo>
                      <a:pt x="14400" y="4202"/>
                    </a:lnTo>
                    <a:lnTo>
                      <a:pt x="0" y="85"/>
                    </a:lnTo>
                    <a:lnTo>
                      <a:pt x="7200" y="0"/>
                    </a:lnTo>
                    <a:lnTo>
                      <a:pt x="21600" y="4117"/>
                    </a:lnTo>
                    <a:lnTo>
                      <a:pt x="21600" y="21600"/>
                    </a:ln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197" name="Freeform 25"/>
              <p:cNvSpPr/>
              <p:nvPr/>
            </p:nvSpPr>
            <p:spPr>
              <a:xfrm>
                <a:off x="527040" y="4867200"/>
                <a:ext cx="189720" cy="188280"/>
              </a:xfrm>
              <a:custGeom>
                <a:avLst/>
                <a:gdLst/>
                <a:ahLst/>
                <a:rect l="l" t="t" r="r" b="b"/>
                <a:pathLst>
                  <a:path w="21600" h="2160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660" y="19440"/>
                      <a:pt x="19440" y="15660"/>
                      <a:pt x="19440" y="10800"/>
                    </a:cubicBezTo>
                    <a:cubicBezTo>
                      <a:pt x="19440" y="5940"/>
                      <a:pt x="15660" y="2160"/>
                      <a:pt x="10800" y="2160"/>
                    </a:cubicBez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198" name="Freeform 26"/>
              <p:cNvSpPr/>
              <p:nvPr/>
            </p:nvSpPr>
            <p:spPr>
              <a:xfrm>
                <a:off x="309600" y="5423040"/>
                <a:ext cx="374040" cy="1424880"/>
              </a:xfrm>
              <a:custGeom>
                <a:avLst/>
                <a:gdLst/>
                <a:ahLst/>
                <a:rect l="l" t="t" r="r" b="b"/>
                <a:pathLst>
                  <a:path w="21600" h="21600">
                    <a:moveTo>
                      <a:pt x="1647" y="21600"/>
                    </a:moveTo>
                    <a:lnTo>
                      <a:pt x="0" y="21600"/>
                    </a:lnTo>
                    <a:lnTo>
                      <a:pt x="0" y="12388"/>
                    </a:lnTo>
                    <a:lnTo>
                      <a:pt x="275" y="12315"/>
                    </a:lnTo>
                    <a:lnTo>
                      <a:pt x="20227" y="0"/>
                    </a:lnTo>
                    <a:lnTo>
                      <a:pt x="21600" y="144"/>
                    </a:lnTo>
                    <a:lnTo>
                      <a:pt x="1647" y="12460"/>
                    </a:lnTo>
                    <a:lnTo>
                      <a:pt x="1647" y="21600"/>
                    </a:ln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199" name="Freeform 27"/>
              <p:cNvSpPr/>
              <p:nvPr/>
            </p:nvSpPr>
            <p:spPr>
              <a:xfrm>
                <a:off x="569880" y="5945040"/>
                <a:ext cx="151560" cy="912240"/>
              </a:xfrm>
              <a:custGeom>
                <a:avLst/>
                <a:gdLst/>
                <a:ahLst/>
                <a:rect l="l" t="t" r="r" b="b"/>
                <a:pathLst>
                  <a:path w="21600" h="21600">
                    <a:moveTo>
                      <a:pt x="3375" y="21600"/>
                    </a:moveTo>
                    <a:lnTo>
                      <a:pt x="0" y="21375"/>
                    </a:lnTo>
                    <a:lnTo>
                      <a:pt x="18225" y="14387"/>
                    </a:lnTo>
                    <a:lnTo>
                      <a:pt x="18225" y="0"/>
                    </a:lnTo>
                    <a:lnTo>
                      <a:pt x="21600" y="0"/>
                    </a:lnTo>
                    <a:lnTo>
                      <a:pt x="21600" y="14500"/>
                    </a:lnTo>
                    <a:lnTo>
                      <a:pt x="3375" y="21600"/>
                    </a:ln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200" name="Freeform 28"/>
              <p:cNvSpPr/>
              <p:nvPr/>
            </p:nvSpPr>
            <p:spPr>
              <a:xfrm>
                <a:off x="612720" y="5246640"/>
                <a:ext cx="189720" cy="189720"/>
              </a:xfrm>
              <a:custGeom>
                <a:avLst/>
                <a:gdLst/>
                <a:ahLst/>
                <a:rect l="l" t="t" r="r" b="b"/>
                <a:pathLst>
                  <a:path w="21600" h="2160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6480" y="2160"/>
                      <a:pt x="2160" y="5940"/>
                      <a:pt x="2160" y="10800"/>
                    </a:cubicBezTo>
                    <a:cubicBezTo>
                      <a:pt x="2160" y="15660"/>
                      <a:pt x="6480" y="19440"/>
                      <a:pt x="10800" y="19440"/>
                    </a:cubicBezTo>
                    <a:cubicBezTo>
                      <a:pt x="15660" y="19440"/>
                      <a:pt x="19440" y="15660"/>
                      <a:pt x="19440" y="10800"/>
                    </a:cubicBezTo>
                    <a:cubicBezTo>
                      <a:pt x="19440" y="5940"/>
                      <a:pt x="15660" y="2160"/>
                      <a:pt x="10800" y="2160"/>
                    </a:cubicBez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201" name="Freeform 29"/>
              <p:cNvSpPr/>
              <p:nvPr/>
            </p:nvSpPr>
            <p:spPr>
              <a:xfrm>
                <a:off x="612720" y="5764320"/>
                <a:ext cx="189720" cy="189720"/>
              </a:xfrm>
              <a:custGeom>
                <a:avLst/>
                <a:gdLst/>
                <a:ahLst/>
                <a:rect l="l" t="t" r="r" b="b"/>
                <a:pathLst>
                  <a:path w="21600" h="2160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6480" y="2160"/>
                      <a:pt x="2160" y="5940"/>
                      <a:pt x="2160" y="10800"/>
                    </a:cubicBezTo>
                    <a:cubicBezTo>
                      <a:pt x="2160" y="15660"/>
                      <a:pt x="6480" y="19440"/>
                      <a:pt x="10800" y="19440"/>
                    </a:cubicBezTo>
                    <a:cubicBezTo>
                      <a:pt x="15660" y="19440"/>
                      <a:pt x="19440" y="15660"/>
                      <a:pt x="19440" y="10800"/>
                    </a:cubicBezTo>
                    <a:cubicBezTo>
                      <a:pt x="19440" y="5940"/>
                      <a:pt x="15660" y="2160"/>
                      <a:pt x="10800" y="2160"/>
                    </a:cubicBez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202" name="Freeform 30"/>
              <p:cNvSpPr/>
              <p:nvPr/>
            </p:nvSpPr>
            <p:spPr>
              <a:xfrm>
                <a:off x="669960" y="6330960"/>
                <a:ext cx="416880" cy="516960"/>
              </a:xfrm>
              <a:custGeom>
                <a:avLst/>
                <a:gdLst/>
                <a:ahLst/>
                <a:rect l="l" t="t" r="r" b="b"/>
                <a:pathLst>
                  <a:path w="21600" h="21600">
                    <a:moveTo>
                      <a:pt x="1232" y="21600"/>
                    </a:moveTo>
                    <a:lnTo>
                      <a:pt x="0" y="21202"/>
                    </a:lnTo>
                    <a:lnTo>
                      <a:pt x="3696" y="13649"/>
                    </a:lnTo>
                    <a:lnTo>
                      <a:pt x="3942" y="13649"/>
                    </a:lnTo>
                    <a:lnTo>
                      <a:pt x="20861" y="0"/>
                    </a:lnTo>
                    <a:lnTo>
                      <a:pt x="21600" y="795"/>
                    </a:lnTo>
                    <a:lnTo>
                      <a:pt x="4928" y="14245"/>
                    </a:lnTo>
                    <a:lnTo>
                      <a:pt x="1232" y="21600"/>
                    </a:lnTo>
                    <a:close/>
                  </a:path>
                </a:pathLst>
              </a:custGeom>
              <a:gradFill rotWithShape="0">
                <a:gsLst>
                  <a:gs pos="0">
                    <a:srgbClr val="82ffff"/>
                  </a:gs>
                  <a:gs pos="100000">
                    <a:srgbClr val="3d97de"/>
                  </a:gs>
                </a:gsLst>
                <a:lin ang="5400000"/>
              </a:gradFill>
              <a:ln w="12700">
                <a:noFill/>
              </a:ln>
            </p:spPr>
            <p:style>
              <a:lnRef idx="0"/>
              <a:fillRef idx="0"/>
              <a:effectRef idx="0"/>
              <a:fontRef idx="minor"/>
            </p:style>
          </p:sp>
          <p:sp>
            <p:nvSpPr>
              <p:cNvPr id="203" name="Freeform 31"/>
              <p:cNvSpPr/>
              <p:nvPr/>
            </p:nvSpPr>
            <p:spPr>
              <a:xfrm>
                <a:off x="1049400" y="6221520"/>
                <a:ext cx="149400" cy="146880"/>
              </a:xfrm>
              <a:custGeom>
                <a:avLst/>
                <a:gdLst/>
                <a:ahLst/>
                <a:rect l="l" t="t" r="r" b="b"/>
                <a:pathLst>
                  <a:path w="20618" h="21600">
                    <a:moveTo>
                      <a:pt x="10473" y="21600"/>
                    </a:moveTo>
                    <a:cubicBezTo>
                      <a:pt x="7855" y="21600"/>
                      <a:pt x="5236" y="20206"/>
                      <a:pt x="3273" y="18116"/>
                    </a:cubicBezTo>
                    <a:cubicBezTo>
                      <a:pt x="1309" y="16723"/>
                      <a:pt x="0" y="13935"/>
                      <a:pt x="0" y="10452"/>
                    </a:cubicBezTo>
                    <a:cubicBezTo>
                      <a:pt x="0" y="7665"/>
                      <a:pt x="1309" y="4877"/>
                      <a:pt x="3273" y="2787"/>
                    </a:cubicBezTo>
                    <a:cubicBezTo>
                      <a:pt x="5236" y="697"/>
                      <a:pt x="7855" y="0"/>
                      <a:pt x="10473" y="0"/>
                    </a:cubicBezTo>
                    <a:cubicBezTo>
                      <a:pt x="13091" y="0"/>
                      <a:pt x="15709" y="697"/>
                      <a:pt x="17673" y="2787"/>
                    </a:cubicBezTo>
                    <a:cubicBezTo>
                      <a:pt x="21600" y="6968"/>
                      <a:pt x="21600" y="13935"/>
                      <a:pt x="17673" y="18116"/>
                    </a:cubicBezTo>
                    <a:cubicBezTo>
                      <a:pt x="15709" y="20206"/>
                      <a:pt x="13091" y="21600"/>
                      <a:pt x="10473" y="21600"/>
                    </a:cubicBezTo>
                    <a:close/>
                    <a:moveTo>
                      <a:pt x="10473" y="2787"/>
                    </a:moveTo>
                    <a:cubicBezTo>
                      <a:pt x="8509" y="2787"/>
                      <a:pt x="6545" y="3484"/>
                      <a:pt x="5236" y="4877"/>
                    </a:cubicBezTo>
                    <a:cubicBezTo>
                      <a:pt x="3927" y="6271"/>
                      <a:pt x="2618" y="8361"/>
                      <a:pt x="2618" y="10452"/>
                    </a:cubicBezTo>
                    <a:cubicBezTo>
                      <a:pt x="2618" y="13239"/>
                      <a:pt x="3927" y="14632"/>
                      <a:pt x="5236" y="16723"/>
                    </a:cubicBezTo>
                    <a:cubicBezTo>
                      <a:pt x="6545" y="18116"/>
                      <a:pt x="8509" y="18813"/>
                      <a:pt x="10473" y="18813"/>
                    </a:cubicBezTo>
                    <a:cubicBezTo>
                      <a:pt x="12436" y="18813"/>
                      <a:pt x="14400" y="18116"/>
                      <a:pt x="15709" y="16723"/>
                    </a:cubicBezTo>
                    <a:cubicBezTo>
                      <a:pt x="18982" y="13239"/>
                      <a:pt x="18982" y="8361"/>
                      <a:pt x="15709" y="4877"/>
                    </a:cubicBezTo>
                    <a:cubicBezTo>
                      <a:pt x="14400" y="3484"/>
                      <a:pt x="12436" y="2787"/>
                      <a:pt x="10473" y="2787"/>
                    </a:cubicBezTo>
                    <a:close/>
                  </a:path>
                </a:pathLst>
              </a:custGeom>
              <a:gradFill rotWithShape="0">
                <a:gsLst>
                  <a:gs pos="0">
                    <a:srgbClr val="82ffff"/>
                  </a:gs>
                  <a:gs pos="100000">
                    <a:srgbClr val="3d97de"/>
                  </a:gs>
                </a:gsLst>
                <a:lin ang="5400000"/>
              </a:gradFill>
              <a:ln w="12700">
                <a:noFill/>
              </a:ln>
            </p:spPr>
            <p:style>
              <a:lnRef idx="0"/>
              <a:fillRef idx="0"/>
              <a:effectRef idx="0"/>
              <a:fontRef idx="minor"/>
            </p:style>
          </p:sp>
        </p:grpSp>
        <p:grpSp>
          <p:nvGrpSpPr>
            <p:cNvPr id="204" name="Group 9"/>
            <p:cNvGrpSpPr/>
            <p:nvPr/>
          </p:nvGrpSpPr>
          <p:grpSpPr>
            <a:xfrm>
              <a:off x="11372040" y="0"/>
              <a:ext cx="666720" cy="6847920"/>
              <a:chOff x="11372040" y="0"/>
              <a:chExt cx="666720" cy="6847920"/>
            </a:xfrm>
          </p:grpSpPr>
          <p:sp>
            <p:nvSpPr>
              <p:cNvPr id="205" name="Freeform 32"/>
              <p:cNvSpPr/>
              <p:nvPr/>
            </p:nvSpPr>
            <p:spPr>
              <a:xfrm>
                <a:off x="11484000" y="0"/>
                <a:ext cx="416880" cy="511920"/>
              </a:xfrm>
              <a:custGeom>
                <a:avLst/>
                <a:gdLst/>
                <a:ahLst/>
                <a:rect l="l" t="t" r="r" b="b"/>
                <a:pathLst>
                  <a:path w="21600" h="21600">
                    <a:moveTo>
                      <a:pt x="986" y="21600"/>
                    </a:moveTo>
                    <a:lnTo>
                      <a:pt x="0" y="20998"/>
                    </a:lnTo>
                    <a:lnTo>
                      <a:pt x="16672" y="7222"/>
                    </a:lnTo>
                    <a:lnTo>
                      <a:pt x="20368" y="0"/>
                    </a:lnTo>
                    <a:lnTo>
                      <a:pt x="21600" y="401"/>
                    </a:lnTo>
                    <a:lnTo>
                      <a:pt x="17904" y="7824"/>
                    </a:lnTo>
                    <a:lnTo>
                      <a:pt x="986" y="21600"/>
                    </a:lnTo>
                    <a:close/>
                  </a:path>
                </a:pathLst>
              </a:custGeom>
              <a:gradFill rotWithShape="0">
                <a:gsLst>
                  <a:gs pos="0">
                    <a:srgbClr val="82ffff">
                      <a:alpha val="80000"/>
                    </a:srgbClr>
                  </a:gs>
                  <a:gs pos="100000">
                    <a:srgbClr val="3d97de">
                      <a:alpha val="60000"/>
                    </a:srgbClr>
                  </a:gs>
                </a:gsLst>
                <a:lin ang="5400000"/>
              </a:gradFill>
              <a:ln w="12700">
                <a:noFill/>
              </a:ln>
            </p:spPr>
            <p:style>
              <a:lnRef idx="0"/>
              <a:fillRef idx="0"/>
              <a:effectRef idx="0"/>
              <a:fontRef idx="minor"/>
            </p:style>
          </p:sp>
          <p:sp>
            <p:nvSpPr>
              <p:cNvPr id="206" name="Freeform 33"/>
              <p:cNvSpPr/>
              <p:nvPr/>
            </p:nvSpPr>
            <p:spPr>
              <a:xfrm>
                <a:off x="11372040" y="474840"/>
                <a:ext cx="149400" cy="151560"/>
              </a:xfrm>
              <a:custGeom>
                <a:avLst/>
                <a:gdLst/>
                <a:ahLst/>
                <a:rect l="l" t="t" r="r" b="b"/>
                <a:pathLst>
                  <a:path w="20618" h="21600">
                    <a:moveTo>
                      <a:pt x="10145" y="21600"/>
                    </a:moveTo>
                    <a:cubicBezTo>
                      <a:pt x="7527" y="21600"/>
                      <a:pt x="4909" y="20250"/>
                      <a:pt x="2945" y="18225"/>
                    </a:cubicBezTo>
                    <a:cubicBezTo>
                      <a:pt x="-982" y="14175"/>
                      <a:pt x="-982" y="7425"/>
                      <a:pt x="2945" y="3375"/>
                    </a:cubicBezTo>
                    <a:cubicBezTo>
                      <a:pt x="4909" y="1350"/>
                      <a:pt x="7527" y="0"/>
                      <a:pt x="10145" y="0"/>
                    </a:cubicBezTo>
                    <a:cubicBezTo>
                      <a:pt x="12763" y="0"/>
                      <a:pt x="15382" y="1350"/>
                      <a:pt x="17345" y="3375"/>
                    </a:cubicBezTo>
                    <a:cubicBezTo>
                      <a:pt x="19309" y="5400"/>
                      <a:pt x="20618" y="8100"/>
                      <a:pt x="20618" y="10800"/>
                    </a:cubicBezTo>
                    <a:cubicBezTo>
                      <a:pt x="20618" y="13500"/>
                      <a:pt x="19309" y="16200"/>
                      <a:pt x="17345" y="18225"/>
                    </a:cubicBezTo>
                    <a:cubicBezTo>
                      <a:pt x="15382" y="20250"/>
                      <a:pt x="12763" y="21600"/>
                      <a:pt x="10145" y="21600"/>
                    </a:cubicBezTo>
                    <a:close/>
                    <a:moveTo>
                      <a:pt x="10145" y="2700"/>
                    </a:moveTo>
                    <a:cubicBezTo>
                      <a:pt x="8182" y="2700"/>
                      <a:pt x="6218" y="4050"/>
                      <a:pt x="4909" y="5400"/>
                    </a:cubicBezTo>
                    <a:cubicBezTo>
                      <a:pt x="1636" y="8100"/>
                      <a:pt x="1636" y="13500"/>
                      <a:pt x="4909" y="16200"/>
                    </a:cubicBezTo>
                    <a:cubicBezTo>
                      <a:pt x="6218" y="18225"/>
                      <a:pt x="8182" y="18900"/>
                      <a:pt x="10145" y="18900"/>
                    </a:cubicBezTo>
                    <a:cubicBezTo>
                      <a:pt x="12109" y="18900"/>
                      <a:pt x="14073" y="18225"/>
                      <a:pt x="16036" y="16200"/>
                    </a:cubicBezTo>
                    <a:cubicBezTo>
                      <a:pt x="18654" y="13500"/>
                      <a:pt x="18654" y="8100"/>
                      <a:pt x="16036" y="5400"/>
                    </a:cubicBezTo>
                    <a:cubicBezTo>
                      <a:pt x="14073" y="4050"/>
                      <a:pt x="12109" y="2700"/>
                      <a:pt x="10145" y="2700"/>
                    </a:cubicBezTo>
                    <a:close/>
                  </a:path>
                </a:pathLst>
              </a:custGeom>
              <a:gradFill rotWithShape="0">
                <a:gsLst>
                  <a:gs pos="0">
                    <a:srgbClr val="82ffff">
                      <a:alpha val="80000"/>
                    </a:srgbClr>
                  </a:gs>
                  <a:gs pos="100000">
                    <a:srgbClr val="3d97de">
                      <a:alpha val="60000"/>
                    </a:srgbClr>
                  </a:gs>
                </a:gsLst>
                <a:lin ang="5400000"/>
              </a:gradFill>
              <a:ln w="12700">
                <a:noFill/>
              </a:ln>
            </p:spPr>
            <p:style>
              <a:lnRef idx="0"/>
              <a:fillRef idx="0"/>
              <a:effectRef idx="0"/>
              <a:fontRef idx="minor"/>
            </p:style>
          </p:sp>
          <p:sp>
            <p:nvSpPr>
              <p:cNvPr id="207" name="Freeform 34"/>
              <p:cNvSpPr/>
              <p:nvPr/>
            </p:nvSpPr>
            <p:spPr>
              <a:xfrm>
                <a:off x="11631600" y="1539720"/>
                <a:ext cx="188280" cy="189720"/>
              </a:xfrm>
              <a:custGeom>
                <a:avLst/>
                <a:gdLst/>
                <a:ahLst/>
                <a:rect l="l" t="t" r="r" b="b"/>
                <a:pathLst>
                  <a:path w="21600" h="2160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660" y="19440"/>
                      <a:pt x="19440" y="15660"/>
                      <a:pt x="19440" y="10800"/>
                    </a:cubicBezTo>
                    <a:cubicBezTo>
                      <a:pt x="19440" y="5940"/>
                      <a:pt x="15660" y="2160"/>
                      <a:pt x="10800" y="2160"/>
                    </a:cubicBezTo>
                    <a:close/>
                  </a:path>
                </a:pathLst>
              </a:custGeom>
              <a:gradFill rotWithShape="0">
                <a:gsLst>
                  <a:gs pos="0">
                    <a:srgbClr val="82ffff">
                      <a:alpha val="80000"/>
                    </a:srgbClr>
                  </a:gs>
                  <a:gs pos="100000">
                    <a:srgbClr val="3d97de">
                      <a:alpha val="60000"/>
                    </a:srgbClr>
                  </a:gs>
                </a:gsLst>
                <a:lin ang="5400000"/>
              </a:gradFill>
              <a:ln w="12700">
                <a:noFill/>
              </a:ln>
            </p:spPr>
            <p:style>
              <a:lnRef idx="0"/>
              <a:fillRef idx="0"/>
              <a:effectRef idx="0"/>
              <a:fontRef idx="minor"/>
            </p:style>
          </p:sp>
          <p:sp>
            <p:nvSpPr>
              <p:cNvPr id="208" name="Freeform 35"/>
              <p:cNvSpPr/>
              <p:nvPr/>
            </p:nvSpPr>
            <p:spPr>
              <a:xfrm>
                <a:off x="11531520" y="5694480"/>
                <a:ext cx="297720" cy="1153440"/>
              </a:xfrm>
              <a:custGeom>
                <a:avLst/>
                <a:gdLst/>
                <a:ahLst/>
                <a:rect l="l" t="t" r="r" b="b"/>
                <a:pathLst>
                  <a:path w="21600" h="21600">
                    <a:moveTo>
                      <a:pt x="1723" y="21600"/>
                    </a:moveTo>
                    <a:lnTo>
                      <a:pt x="0" y="21600"/>
                    </a:lnTo>
                    <a:lnTo>
                      <a:pt x="0" y="12092"/>
                    </a:lnTo>
                    <a:lnTo>
                      <a:pt x="20221" y="0"/>
                    </a:lnTo>
                    <a:lnTo>
                      <a:pt x="21600" y="178"/>
                    </a:lnTo>
                    <a:lnTo>
                      <a:pt x="1723" y="12182"/>
                    </a:lnTo>
                    <a:lnTo>
                      <a:pt x="1723" y="21600"/>
                    </a:lnTo>
                    <a:close/>
                  </a:path>
                </a:pathLst>
              </a:custGeom>
              <a:gradFill rotWithShape="0">
                <a:gsLst>
                  <a:gs pos="0">
                    <a:srgbClr val="82ffff">
                      <a:alpha val="80000"/>
                    </a:srgbClr>
                  </a:gs>
                  <a:gs pos="100000">
                    <a:srgbClr val="3d97de">
                      <a:alpha val="60000"/>
                    </a:srgbClr>
                  </a:gs>
                </a:gsLst>
                <a:lin ang="5400000"/>
              </a:gradFill>
              <a:ln w="12700">
                <a:noFill/>
              </a:ln>
            </p:spPr>
            <p:style>
              <a:lnRef idx="0"/>
              <a:fillRef idx="0"/>
              <a:effectRef idx="0"/>
              <a:fontRef idx="minor"/>
            </p:style>
          </p:sp>
          <p:sp>
            <p:nvSpPr>
              <p:cNvPr id="209" name="Freeform 36"/>
              <p:cNvSpPr/>
              <p:nvPr/>
            </p:nvSpPr>
            <p:spPr>
              <a:xfrm>
                <a:off x="11773080" y="5551560"/>
                <a:ext cx="156600" cy="154800"/>
              </a:xfrm>
              <a:custGeom>
                <a:avLst/>
                <a:gdLst/>
                <a:ahLst/>
                <a:rect l="l" t="t" r="r" b="b"/>
                <a:pathLst>
                  <a:path w="21600" h="21600">
                    <a:moveTo>
                      <a:pt x="11127" y="21600"/>
                    </a:moveTo>
                    <a:cubicBezTo>
                      <a:pt x="5236" y="21600"/>
                      <a:pt x="0" y="16364"/>
                      <a:pt x="0" y="10473"/>
                    </a:cubicBezTo>
                    <a:cubicBezTo>
                      <a:pt x="0" y="4582"/>
                      <a:pt x="5236" y="0"/>
                      <a:pt x="11127" y="0"/>
                    </a:cubicBezTo>
                    <a:cubicBezTo>
                      <a:pt x="17018" y="0"/>
                      <a:pt x="21600" y="4582"/>
                      <a:pt x="21600" y="10473"/>
                    </a:cubicBezTo>
                    <a:cubicBezTo>
                      <a:pt x="21600" y="16364"/>
                      <a:pt x="17018" y="21600"/>
                      <a:pt x="11127" y="21600"/>
                    </a:cubicBezTo>
                    <a:close/>
                    <a:moveTo>
                      <a:pt x="11127" y="2618"/>
                    </a:moveTo>
                    <a:cubicBezTo>
                      <a:pt x="6545" y="2618"/>
                      <a:pt x="2618" y="5891"/>
                      <a:pt x="2618" y="10473"/>
                    </a:cubicBezTo>
                    <a:cubicBezTo>
                      <a:pt x="2618" y="15055"/>
                      <a:pt x="6545" y="18982"/>
                      <a:pt x="11127" y="18982"/>
                    </a:cubicBezTo>
                    <a:cubicBezTo>
                      <a:pt x="15055" y="18982"/>
                      <a:pt x="18982" y="15055"/>
                      <a:pt x="18982" y="10473"/>
                    </a:cubicBezTo>
                    <a:cubicBezTo>
                      <a:pt x="18982" y="5891"/>
                      <a:pt x="15055" y="2618"/>
                      <a:pt x="11127" y="2618"/>
                    </a:cubicBezTo>
                    <a:close/>
                  </a:path>
                </a:pathLst>
              </a:custGeom>
              <a:gradFill rotWithShape="0">
                <a:gsLst>
                  <a:gs pos="0">
                    <a:srgbClr val="82ffff">
                      <a:alpha val="80000"/>
                    </a:srgbClr>
                  </a:gs>
                  <a:gs pos="100000">
                    <a:srgbClr val="3d97de">
                      <a:alpha val="60000"/>
                    </a:srgbClr>
                  </a:gs>
                </a:gsLst>
                <a:lin ang="5400000"/>
              </a:gradFill>
              <a:ln w="12700">
                <a:noFill/>
              </a:ln>
            </p:spPr>
            <p:style>
              <a:lnRef idx="0"/>
              <a:fillRef idx="0"/>
              <a:effectRef idx="0"/>
              <a:fontRef idx="minor"/>
            </p:style>
          </p:sp>
          <p:sp>
            <p:nvSpPr>
              <p:cNvPr id="210" name="Freeform 37"/>
              <p:cNvSpPr/>
              <p:nvPr/>
            </p:nvSpPr>
            <p:spPr>
              <a:xfrm>
                <a:off x="11711160" y="4680"/>
                <a:ext cx="304200" cy="1544040"/>
              </a:xfrm>
              <a:custGeom>
                <a:avLst/>
                <a:gdLst/>
                <a:ahLst/>
                <a:rect l="l" t="t" r="r" b="b"/>
                <a:pathLst>
                  <a:path w="21600" h="21600">
                    <a:moveTo>
                      <a:pt x="1687" y="21600"/>
                    </a:moveTo>
                    <a:lnTo>
                      <a:pt x="0" y="21600"/>
                    </a:lnTo>
                    <a:lnTo>
                      <a:pt x="0" y="17538"/>
                    </a:lnTo>
                    <a:lnTo>
                      <a:pt x="19575" y="13630"/>
                    </a:lnTo>
                    <a:lnTo>
                      <a:pt x="19575" y="0"/>
                    </a:lnTo>
                    <a:lnTo>
                      <a:pt x="21600" y="0"/>
                    </a:lnTo>
                    <a:lnTo>
                      <a:pt x="21600" y="13764"/>
                    </a:lnTo>
                    <a:lnTo>
                      <a:pt x="1687" y="17671"/>
                    </a:lnTo>
                    <a:lnTo>
                      <a:pt x="1687" y="21600"/>
                    </a:lnTo>
                    <a:close/>
                  </a:path>
                </a:pathLst>
              </a:custGeom>
              <a:gradFill rotWithShape="0">
                <a:gsLst>
                  <a:gs pos="0">
                    <a:srgbClr val="82ffff">
                      <a:alpha val="80000"/>
                    </a:srgbClr>
                  </a:gs>
                  <a:gs pos="100000">
                    <a:srgbClr val="3d97de">
                      <a:alpha val="60000"/>
                    </a:srgbClr>
                  </a:gs>
                </a:gsLst>
                <a:lin ang="5400000"/>
              </a:gradFill>
              <a:ln w="12700">
                <a:noFill/>
              </a:ln>
            </p:spPr>
            <p:style>
              <a:lnRef idx="0"/>
              <a:fillRef idx="0"/>
              <a:effectRef idx="0"/>
              <a:fontRef idx="minor"/>
            </p:style>
          </p:sp>
          <p:sp>
            <p:nvSpPr>
              <p:cNvPr id="211" name="Freeform 38"/>
              <p:cNvSpPr/>
              <p:nvPr/>
            </p:nvSpPr>
            <p:spPr>
              <a:xfrm>
                <a:off x="11636280" y="4867200"/>
                <a:ext cx="188280" cy="188280"/>
              </a:xfrm>
              <a:custGeom>
                <a:avLst/>
                <a:gdLst/>
                <a:ahLst/>
                <a:rect l="l" t="t" r="r" b="b"/>
                <a:pathLst>
                  <a:path w="21600" h="2160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5940" y="2160"/>
                      <a:pt x="2160" y="5940"/>
                      <a:pt x="2160" y="10800"/>
                    </a:cubicBezTo>
                    <a:cubicBezTo>
                      <a:pt x="2160" y="15660"/>
                      <a:pt x="5940" y="19440"/>
                      <a:pt x="10800" y="19440"/>
                    </a:cubicBezTo>
                    <a:cubicBezTo>
                      <a:pt x="15660" y="19440"/>
                      <a:pt x="19440" y="15660"/>
                      <a:pt x="19440" y="10800"/>
                    </a:cubicBezTo>
                    <a:cubicBezTo>
                      <a:pt x="19440" y="5940"/>
                      <a:pt x="15660" y="2160"/>
                      <a:pt x="10800" y="2160"/>
                    </a:cubicBezTo>
                    <a:close/>
                  </a:path>
                </a:pathLst>
              </a:custGeom>
              <a:gradFill rotWithShape="0">
                <a:gsLst>
                  <a:gs pos="0">
                    <a:srgbClr val="82ffff">
                      <a:alpha val="80000"/>
                    </a:srgbClr>
                  </a:gs>
                  <a:gs pos="100000">
                    <a:srgbClr val="3d97de">
                      <a:alpha val="60000"/>
                    </a:srgbClr>
                  </a:gs>
                </a:gsLst>
                <a:lin ang="5400000"/>
              </a:gradFill>
              <a:ln w="12700">
                <a:noFill/>
              </a:ln>
            </p:spPr>
            <p:style>
              <a:lnRef idx="0"/>
              <a:fillRef idx="0"/>
              <a:effectRef idx="0"/>
              <a:fontRef idx="minor"/>
            </p:style>
          </p:sp>
          <p:sp>
            <p:nvSpPr>
              <p:cNvPr id="212" name="Freeform 39"/>
              <p:cNvSpPr/>
              <p:nvPr/>
            </p:nvSpPr>
            <p:spPr>
              <a:xfrm>
                <a:off x="11441160" y="5046840"/>
                <a:ext cx="307080" cy="1801080"/>
              </a:xfrm>
              <a:custGeom>
                <a:avLst/>
                <a:gdLst/>
                <a:ahLst/>
                <a:rect l="l" t="t" r="r" b="b"/>
                <a:pathLst>
                  <a:path w="21600" h="21600">
                    <a:moveTo>
                      <a:pt x="2004" y="21600"/>
                    </a:moveTo>
                    <a:lnTo>
                      <a:pt x="0" y="21600"/>
                    </a:lnTo>
                    <a:lnTo>
                      <a:pt x="0" y="6737"/>
                    </a:lnTo>
                    <a:lnTo>
                      <a:pt x="19596" y="3368"/>
                    </a:lnTo>
                    <a:lnTo>
                      <a:pt x="19596" y="0"/>
                    </a:lnTo>
                    <a:lnTo>
                      <a:pt x="21600" y="0"/>
                    </a:lnTo>
                    <a:lnTo>
                      <a:pt x="21600" y="3483"/>
                    </a:lnTo>
                    <a:lnTo>
                      <a:pt x="2004" y="6851"/>
                    </a:lnTo>
                    <a:lnTo>
                      <a:pt x="2004" y="21600"/>
                    </a:lnTo>
                    <a:close/>
                  </a:path>
                </a:pathLst>
              </a:custGeom>
              <a:gradFill rotWithShape="0">
                <a:gsLst>
                  <a:gs pos="0">
                    <a:srgbClr val="82ffff">
                      <a:alpha val="80000"/>
                    </a:srgbClr>
                  </a:gs>
                  <a:gs pos="100000">
                    <a:srgbClr val="3d97de">
                      <a:alpha val="60000"/>
                    </a:srgbClr>
                  </a:gs>
                </a:gsLst>
                <a:lin ang="5400000"/>
              </a:gradFill>
              <a:ln w="12700">
                <a:noFill/>
              </a:ln>
            </p:spPr>
            <p:style>
              <a:lnRef idx="0"/>
              <a:fillRef idx="0"/>
              <a:effectRef idx="0"/>
              <a:fontRef idx="minor"/>
            </p:style>
          </p:sp>
          <p:sp>
            <p:nvSpPr>
              <p:cNvPr id="213" name="Freeform 40"/>
              <p:cNvSpPr/>
              <p:nvPr/>
            </p:nvSpPr>
            <p:spPr>
              <a:xfrm>
                <a:off x="11849040" y="6416640"/>
                <a:ext cx="189720" cy="188280"/>
              </a:xfrm>
              <a:custGeom>
                <a:avLst/>
                <a:gdLst/>
                <a:ahLst/>
                <a:rect l="l" t="t" r="r" b="b"/>
                <a:pathLst>
                  <a:path w="21600" h="21600">
                    <a:moveTo>
                      <a:pt x="10800" y="21600"/>
                    </a:moveTo>
                    <a:cubicBezTo>
                      <a:pt x="4860" y="21600"/>
                      <a:pt x="0" y="16740"/>
                      <a:pt x="0" y="10800"/>
                    </a:cubicBezTo>
                    <a:cubicBezTo>
                      <a:pt x="0" y="4860"/>
                      <a:pt x="4860" y="0"/>
                      <a:pt x="10800" y="0"/>
                    </a:cubicBezTo>
                    <a:cubicBezTo>
                      <a:pt x="16740" y="0"/>
                      <a:pt x="21600" y="4860"/>
                      <a:pt x="21600" y="10800"/>
                    </a:cubicBezTo>
                    <a:cubicBezTo>
                      <a:pt x="21600" y="16740"/>
                      <a:pt x="16740" y="21600"/>
                      <a:pt x="10800" y="21600"/>
                    </a:cubicBezTo>
                    <a:close/>
                    <a:moveTo>
                      <a:pt x="10800" y="2160"/>
                    </a:moveTo>
                    <a:cubicBezTo>
                      <a:pt x="6480" y="2160"/>
                      <a:pt x="2160" y="5940"/>
                      <a:pt x="2160" y="10800"/>
                    </a:cubicBezTo>
                    <a:cubicBezTo>
                      <a:pt x="2160" y="15660"/>
                      <a:pt x="6480" y="19440"/>
                      <a:pt x="10800" y="19440"/>
                    </a:cubicBezTo>
                    <a:cubicBezTo>
                      <a:pt x="15660" y="19440"/>
                      <a:pt x="19440" y="15660"/>
                      <a:pt x="19440" y="10800"/>
                    </a:cubicBezTo>
                    <a:cubicBezTo>
                      <a:pt x="19440" y="5940"/>
                      <a:pt x="15660" y="2160"/>
                      <a:pt x="10800" y="2160"/>
                    </a:cubicBezTo>
                    <a:close/>
                  </a:path>
                </a:pathLst>
              </a:custGeom>
              <a:gradFill rotWithShape="0">
                <a:gsLst>
                  <a:gs pos="0">
                    <a:srgbClr val="82ffff">
                      <a:alpha val="80000"/>
                    </a:srgbClr>
                  </a:gs>
                  <a:gs pos="100000">
                    <a:srgbClr val="3d97de">
                      <a:alpha val="60000"/>
                    </a:srgbClr>
                  </a:gs>
                </a:gsLst>
                <a:lin ang="5400000"/>
              </a:gradFill>
              <a:ln w="12700">
                <a:noFill/>
              </a:ln>
            </p:spPr>
            <p:style>
              <a:lnRef idx="0"/>
              <a:fillRef idx="0"/>
              <a:effectRef idx="0"/>
              <a:fontRef idx="minor"/>
            </p:style>
          </p:sp>
          <p:sp>
            <p:nvSpPr>
              <p:cNvPr id="214" name="Rectangle 41"/>
              <p:cNvSpPr/>
              <p:nvPr/>
            </p:nvSpPr>
            <p:spPr>
              <a:xfrm>
                <a:off x="11939760" y="6595920"/>
                <a:ext cx="23040" cy="251640"/>
              </a:xfrm>
              <a:prstGeom prst="rect">
                <a:avLst/>
              </a:prstGeom>
              <a:gradFill rotWithShape="0">
                <a:gsLst>
                  <a:gs pos="0">
                    <a:srgbClr val="82ffff">
                      <a:alpha val="80000"/>
                    </a:srgbClr>
                  </a:gs>
                  <a:gs pos="100000">
                    <a:srgbClr val="3d97de">
                      <a:alpha val="60000"/>
                    </a:srgbClr>
                  </a:gs>
                </a:gsLst>
                <a:lin ang="5400000"/>
              </a:gradFill>
              <a:ln w="12700">
                <a:noFill/>
              </a:ln>
            </p:spPr>
            <p:style>
              <a:lnRef idx="0"/>
              <a:fillRef idx="0"/>
              <a:effectRef idx="0"/>
              <a:fontRef idx="minor"/>
            </p:style>
          </p:sp>
        </p:grpSp>
      </p:grpSp>
      <p:sp>
        <p:nvSpPr>
          <p:cNvPr id="215" name="PlaceHolder 1"/>
          <p:cNvSpPr>
            <a:spLocks noGrp="1"/>
          </p:cNvSpPr>
          <p:nvPr>
            <p:ph type="title"/>
          </p:nvPr>
        </p:nvSpPr>
        <p:spPr>
          <a:xfrm>
            <a:off x="1141560" y="618480"/>
            <a:ext cx="9905400" cy="1477800"/>
          </a:xfrm>
          <a:prstGeom prst="rect">
            <a:avLst/>
          </a:prstGeom>
          <a:noFill/>
          <a:ln w="0">
            <a:noFill/>
          </a:ln>
        </p:spPr>
        <p:txBody>
          <a:bodyPr lIns="0" rIns="0" tIns="0" bIns="0" anchor="ctr">
            <a:noAutofit/>
          </a:bodyPr>
          <a:p>
            <a:r>
              <a:rPr b="0" lang="en-US" sz="1800" spc="-1" strike="noStrike">
                <a:latin typeface="Arial"/>
              </a:rPr>
              <a:t>Click to edit the title text format</a:t>
            </a:r>
            <a:endParaRPr b="0" lang="en-US" sz="1800" spc="-1" strike="noStrike">
              <a:latin typeface="Arial"/>
            </a:endParaRPr>
          </a:p>
        </p:txBody>
      </p:sp>
      <p:sp>
        <p:nvSpPr>
          <p:cNvPr id="216" name="PlaceHolder 2"/>
          <p:cNvSpPr>
            <a:spLocks noGrp="1"/>
          </p:cNvSpPr>
          <p:nvPr>
            <p:ph type="body"/>
          </p:nvPr>
        </p:nvSpPr>
        <p:spPr>
          <a:xfrm>
            <a:off x="1141560" y="2249640"/>
            <a:ext cx="9905400" cy="354096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latin typeface="Arial"/>
              </a:rPr>
              <a:t>Click to edit the outline text format</a:t>
            </a:r>
            <a:endParaRPr b="0" lang="en-US" sz="1800" spc="-1" strike="noStrike">
              <a:latin typeface="Arial"/>
            </a:endParaRPr>
          </a:p>
          <a:p>
            <a:pPr lvl="1" marL="864000" indent="-324000">
              <a:spcBef>
                <a:spcPts val="1134"/>
              </a:spcBef>
              <a:buClr>
                <a:srgbClr val="000000"/>
              </a:buClr>
              <a:buSzPct val="75000"/>
              <a:buFont typeface="Symbol" charset="2"/>
              <a:buChar char=""/>
            </a:pPr>
            <a:r>
              <a:rPr b="0" lang="en-US" sz="1800" spc="-1" strike="noStrike">
                <a:latin typeface="Arial"/>
              </a:rPr>
              <a:t>Second Outline Level</a:t>
            </a:r>
            <a:endParaRPr b="0" lang="en-US" sz="1800" spc="-1" strike="noStrike">
              <a:latin typeface="Arial"/>
            </a:endParaRPr>
          </a:p>
          <a:p>
            <a:pPr lvl="2" marL="1296000" indent="-288000">
              <a:spcBef>
                <a:spcPts val="850"/>
              </a:spcBef>
              <a:buClr>
                <a:srgbClr val="000000"/>
              </a:buClr>
              <a:buSzPct val="45000"/>
              <a:buFont typeface="Wingdings" charset="2"/>
              <a:buChar char=""/>
            </a:pPr>
            <a:r>
              <a:rPr b="0" lang="en-US" sz="1800" spc="-1" strike="noStrike">
                <a:latin typeface="Arial"/>
              </a:rPr>
              <a:t>Third Outline Level</a:t>
            </a:r>
            <a:endParaRPr b="0" lang="en-US" sz="1800" spc="-1" strike="noStrike">
              <a:latin typeface="Arial"/>
            </a:endParaRPr>
          </a:p>
          <a:p>
            <a:pPr lvl="3" marL="1728000" indent="-216000">
              <a:spcBef>
                <a:spcPts val="567"/>
              </a:spcBef>
              <a:buClr>
                <a:srgbClr val="000000"/>
              </a:buClr>
              <a:buSzPct val="75000"/>
              <a:buFont typeface="Symbol" charset="2"/>
              <a:buChar char=""/>
            </a:pPr>
            <a:r>
              <a:rPr b="0" lang="en-US" sz="1800" spc="-1" strike="noStrike">
                <a:latin typeface="Arial"/>
              </a:rPr>
              <a:t>Fourth Outline Level</a:t>
            </a:r>
            <a:endParaRPr b="0" lang="en-US" sz="1800" spc="-1" strike="noStrike">
              <a:latin typeface="Arial"/>
            </a:endParaRPr>
          </a:p>
          <a:p>
            <a:pPr lvl="4" marL="2160000" indent="-216000">
              <a:spcBef>
                <a:spcPts val="283"/>
              </a:spcBef>
              <a:buClr>
                <a:srgbClr val="000000"/>
              </a:buClr>
              <a:buSzPct val="45000"/>
              <a:buFont typeface="Wingdings" charset="2"/>
              <a:buChar char=""/>
            </a:pPr>
            <a:r>
              <a:rPr b="0" lang="en-US" sz="1800" spc="-1" strike="noStrike">
                <a:latin typeface="Arial"/>
              </a:rPr>
              <a:t>Fifth Outline Level</a:t>
            </a:r>
            <a:endParaRPr b="0" lang="en-US" sz="1800" spc="-1" strike="noStrike">
              <a:latin typeface="Arial"/>
            </a:endParaRPr>
          </a:p>
          <a:p>
            <a:pPr lvl="5" marL="2592000" indent="-216000">
              <a:spcBef>
                <a:spcPts val="283"/>
              </a:spcBef>
              <a:buClr>
                <a:srgbClr val="000000"/>
              </a:buClr>
              <a:buSzPct val="45000"/>
              <a:buFont typeface="Wingdings" charset="2"/>
              <a:buChar char=""/>
            </a:pPr>
            <a:r>
              <a:rPr b="0" lang="en-US" sz="1800" spc="-1" strike="noStrike">
                <a:latin typeface="Arial"/>
              </a:rPr>
              <a:t>Sixth Outline Level</a:t>
            </a:r>
            <a:endParaRPr b="0" lang="en-US" sz="1800" spc="-1" strike="noStrike">
              <a:latin typeface="Arial"/>
            </a:endParaRPr>
          </a:p>
          <a:p>
            <a:pPr lvl="6" marL="3024000" indent="-216000">
              <a:spcBef>
                <a:spcPts val="283"/>
              </a:spcBef>
              <a:buClr>
                <a:srgbClr val="000000"/>
              </a:buClr>
              <a:buSzPct val="45000"/>
              <a:buFont typeface="Wingdings" charset="2"/>
              <a:buChar char=""/>
            </a:pPr>
            <a:r>
              <a:rPr b="0" lang="en-US" sz="1800" spc="-1" strike="noStrike">
                <a:latin typeface="Arial"/>
              </a:rPr>
              <a:t>Seventh Outline Level</a:t>
            </a:r>
            <a:endParaRPr b="0" lang="en-US" sz="1800" spc="-1" strike="noStrike">
              <a:latin typeface="Arial"/>
            </a:endParaRPr>
          </a:p>
        </p:txBody>
      </p:sp>
      <p:sp>
        <p:nvSpPr>
          <p:cNvPr id="217" name="PlaceHolder 3"/>
          <p:cNvSpPr>
            <a:spLocks noGrp="1"/>
          </p:cNvSpPr>
          <p:nvPr>
            <p:ph type="sldNum" idx="2"/>
          </p:nvPr>
        </p:nvSpPr>
        <p:spPr>
          <a:xfrm>
            <a:off x="10803240" y="5950440"/>
            <a:ext cx="243720" cy="230400"/>
          </a:xfrm>
          <a:prstGeom prst="rect">
            <a:avLst/>
          </a:prstGeom>
          <a:noFill/>
          <a:ln w="12600">
            <a:noFill/>
          </a:ln>
        </p:spPr>
        <p:txBody>
          <a:bodyPr lIns="45720" rIns="45720" tIns="45000" bIns="45000" anchor="ctr">
            <a:noAutofit/>
          </a:bodyPr>
          <a:lstStyle>
            <a:lvl1pPr algn="r">
              <a:lnSpc>
                <a:spcPct val="100000"/>
              </a:lnSpc>
              <a:buNone/>
              <a:tabLst>
                <a:tab algn="l" pos="0"/>
              </a:tabLst>
              <a:defRPr b="0" lang="en-US" sz="1000" spc="-1" strike="noStrike">
                <a:solidFill>
                  <a:srgbClr val="ffffff"/>
                </a:solidFill>
                <a:latin typeface="Tw Cen MT"/>
                <a:ea typeface="Tw Cen MT"/>
              </a:defRPr>
            </a:lvl1pPr>
          </a:lstStyle>
          <a:p>
            <a:pPr algn="r">
              <a:lnSpc>
                <a:spcPct val="100000"/>
              </a:lnSpc>
              <a:buNone/>
              <a:tabLst>
                <a:tab algn="l" pos="0"/>
              </a:tabLst>
            </a:pPr>
            <a:fld id="{6F90FD91-5B0F-4156-9344-D3CB432F28E9}" type="slidenum">
              <a:rPr b="0" lang="en-US" sz="1000" spc="-1" strike="noStrike">
                <a:solidFill>
                  <a:srgbClr val="ffffff"/>
                </a:solidFill>
                <a:latin typeface="Tw Cen MT"/>
                <a:ea typeface="Tw Cen MT"/>
              </a:rPr>
              <a:t>&lt;number&gt;</a:t>
            </a:fld>
            <a:endParaRPr b="0" lang="en-US" sz="10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Lst>
</p:sldMaster>
</file>

<file path=ppt/slides/_rels/slide1.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3.xml"/>
</Relationships>
</file>

<file path=ppt/slides/_rels/slide10.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image" Target="../media/image13.jpeg"/><Relationship Id="rId3"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4" name="PlaceHolder 1"/>
          <p:cNvSpPr>
            <a:spLocks noGrp="1"/>
          </p:cNvSpPr>
          <p:nvPr>
            <p:ph type="title"/>
          </p:nvPr>
        </p:nvSpPr>
        <p:spPr>
          <a:xfrm>
            <a:off x="1814400" y="385560"/>
            <a:ext cx="8790840" cy="1464120"/>
          </a:xfrm>
          <a:prstGeom prst="rect">
            <a:avLst/>
          </a:prstGeom>
          <a:noFill/>
          <a:ln w="12600">
            <a:noFill/>
          </a:ln>
        </p:spPr>
        <p:txBody>
          <a:bodyPr lIns="45720" rIns="45720" tIns="45000" bIns="45000" anchor="b">
            <a:noAutofit/>
          </a:bodyPr>
          <a:p>
            <a:pPr algn="ctr">
              <a:lnSpc>
                <a:spcPct val="90000"/>
              </a:lnSpc>
              <a:buNone/>
              <a:tabLst>
                <a:tab algn="l" pos="0"/>
              </a:tabLst>
            </a:pPr>
            <a:r>
              <a:rPr b="0" lang="en-US" sz="4800" spc="-1" strike="noStrike" cap="all">
                <a:solidFill>
                  <a:srgbClr val="000000"/>
                </a:solidFill>
                <a:latin typeface="Tw Cen MT"/>
                <a:ea typeface="Tw Cen MT"/>
              </a:rPr>
              <a:t>Estrella DEL mar II</a:t>
            </a:r>
            <a:br>
              <a:rPr sz="4800"/>
            </a:br>
            <a:endParaRPr b="0" lang="en-US" sz="4800" spc="-1" strike="noStrike">
              <a:latin typeface="Arial"/>
            </a:endParaRPr>
          </a:p>
        </p:txBody>
      </p:sp>
      <p:sp>
        <p:nvSpPr>
          <p:cNvPr id="255" name="PlaceHolder 2"/>
          <p:cNvSpPr>
            <a:spLocks noGrp="1"/>
          </p:cNvSpPr>
          <p:nvPr>
            <p:ph type="subTitle"/>
          </p:nvPr>
        </p:nvSpPr>
        <p:spPr>
          <a:xfrm>
            <a:off x="2012040" y="4704120"/>
            <a:ext cx="8790840" cy="1654920"/>
          </a:xfrm>
          <a:prstGeom prst="rect">
            <a:avLst/>
          </a:prstGeom>
          <a:noFill/>
          <a:ln w="12600">
            <a:noFill/>
          </a:ln>
        </p:spPr>
        <p:txBody>
          <a:bodyPr lIns="45720" rIns="45720" tIns="45000" bIns="45000" anchor="t">
            <a:normAutofit/>
          </a:bodyPr>
          <a:p>
            <a:pPr algn="ctr">
              <a:lnSpc>
                <a:spcPct val="120000"/>
              </a:lnSpc>
              <a:spcBef>
                <a:spcPts val="1001"/>
              </a:spcBef>
              <a:buNone/>
              <a:tabLst>
                <a:tab algn="l" pos="0"/>
              </a:tabLst>
            </a:pPr>
            <a:r>
              <a:rPr b="0" lang="en-US" sz="2800" spc="-1" strike="noStrike" cap="all">
                <a:solidFill>
                  <a:srgbClr val="000000"/>
                </a:solidFill>
                <a:latin typeface="Tw Cen MT"/>
                <a:ea typeface="Tw Cen MT"/>
              </a:rPr>
              <a:t>106 MW Combined cycle medium speed engine power barge operating on natural gas or low sulfur heavy fuel oil</a:t>
            </a:r>
            <a:endParaRPr b="0" lang="en-US" sz="2800" spc="-1" strike="noStrike">
              <a:latin typeface="Arial"/>
            </a:endParaRPr>
          </a:p>
          <a:p>
            <a:pPr algn="ctr">
              <a:lnSpc>
                <a:spcPct val="120000"/>
              </a:lnSpc>
              <a:spcBef>
                <a:spcPts val="1001"/>
              </a:spcBef>
              <a:buNone/>
              <a:tabLst>
                <a:tab algn="l" pos="0"/>
              </a:tabLst>
            </a:pPr>
            <a:endParaRPr b="0" lang="en-US" sz="2800" spc="-1" strike="noStrike">
              <a:latin typeface="Arial"/>
            </a:endParaRPr>
          </a:p>
        </p:txBody>
      </p:sp>
      <p:pic>
        <p:nvPicPr>
          <p:cNvPr id="256" name="Picture 3" descr=""/>
          <p:cNvPicPr/>
          <p:nvPr/>
        </p:nvPicPr>
        <p:blipFill>
          <a:blip r:embed="rId1"/>
          <a:stretch/>
        </p:blipFill>
        <p:spPr>
          <a:xfrm>
            <a:off x="3594960" y="1216440"/>
            <a:ext cx="5230080" cy="3486960"/>
          </a:xfrm>
          <a:prstGeom prst="rect">
            <a:avLst/>
          </a:prstGeom>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5" name="PlaceHolder 1"/>
          <p:cNvSpPr>
            <a:spLocks noGrp="1"/>
          </p:cNvSpPr>
          <p:nvPr>
            <p:ph type="title"/>
          </p:nvPr>
        </p:nvSpPr>
        <p:spPr>
          <a:xfrm>
            <a:off x="1141560" y="618480"/>
            <a:ext cx="9905400" cy="1477800"/>
          </a:xfrm>
          <a:prstGeom prst="rect">
            <a:avLst/>
          </a:prstGeom>
          <a:noFill/>
          <a:ln w="12600">
            <a:noFill/>
          </a:ln>
        </p:spPr>
        <p:txBody>
          <a:bodyPr lIns="45720" rIns="45720" tIns="45000" bIns="45000" anchor="ctr">
            <a:noAutofit/>
          </a:bodyPr>
          <a:p>
            <a:pPr>
              <a:lnSpc>
                <a:spcPct val="90000"/>
              </a:lnSpc>
              <a:buNone/>
              <a:tabLst>
                <a:tab algn="l" pos="0"/>
              </a:tabLst>
            </a:pPr>
            <a:r>
              <a:rPr b="0" lang="en-US" sz="3600" spc="-1" strike="noStrike" cap="all">
                <a:solidFill>
                  <a:srgbClr val="000000"/>
                </a:solidFill>
                <a:latin typeface="Tw Cen MT"/>
                <a:ea typeface="Tw Cen MT"/>
              </a:rPr>
              <a:t>Access ramps and</a:t>
            </a:r>
            <a:br>
              <a:rPr sz="3600"/>
            </a:br>
            <a:r>
              <a:rPr b="0" lang="en-US" sz="3600" spc="-1" strike="noStrike" cap="all">
                <a:solidFill>
                  <a:srgbClr val="000000"/>
                </a:solidFill>
                <a:latin typeface="Tw Cen MT"/>
                <a:ea typeface="Tw Cen MT"/>
              </a:rPr>
              <a:t>Connections</a:t>
            </a:r>
            <a:endParaRPr b="0" lang="en-US" sz="3600" spc="-1" strike="noStrike">
              <a:latin typeface="Arial"/>
            </a:endParaRPr>
          </a:p>
        </p:txBody>
      </p:sp>
      <p:sp>
        <p:nvSpPr>
          <p:cNvPr id="276" name="PlaceHolder 2"/>
          <p:cNvSpPr>
            <a:spLocks noGrp="1"/>
          </p:cNvSpPr>
          <p:nvPr>
            <p:ph/>
          </p:nvPr>
        </p:nvSpPr>
        <p:spPr>
          <a:xfrm>
            <a:off x="1141560" y="2249640"/>
            <a:ext cx="4277520" cy="3540960"/>
          </a:xfrm>
          <a:prstGeom prst="rect">
            <a:avLst/>
          </a:prstGeom>
          <a:noFill/>
          <a:ln w="12600">
            <a:noFill/>
          </a:ln>
        </p:spPr>
        <p:txBody>
          <a:bodyPr lIns="45720" rIns="45720" tIns="45000" bIns="45000" anchor="t">
            <a:normAutofit fontScale="72000"/>
          </a:bodyPr>
          <a:p>
            <a:pPr marL="228600" indent="-228600">
              <a:lnSpc>
                <a:spcPct val="120000"/>
              </a:lnSpc>
              <a:spcBef>
                <a:spcPts val="1001"/>
              </a:spcBef>
              <a:buClr>
                <a:srgbClr val="000000"/>
              </a:buClr>
              <a:buSzPct val="125000"/>
              <a:buFont typeface="Arial"/>
              <a:buChar char="•"/>
            </a:pPr>
            <a:r>
              <a:rPr b="0" lang="en-US" sz="2400" spc="-1" strike="noStrike">
                <a:solidFill>
                  <a:srgbClr val="000000"/>
                </a:solidFill>
                <a:latin typeface="Tw Cen MT"/>
                <a:ea typeface="Tw Cen MT"/>
              </a:rPr>
              <a:t>Two access ramps</a:t>
            </a:r>
            <a:endParaRPr b="0" lang="en-US" sz="2400" spc="-1" strike="noStrike">
              <a:latin typeface="Arial"/>
            </a:endParaRPr>
          </a:p>
          <a:p>
            <a:pPr lvl="1" marL="685800" indent="-228600">
              <a:lnSpc>
                <a:spcPct val="120000"/>
              </a:lnSpc>
              <a:spcBef>
                <a:spcPts val="499"/>
              </a:spcBef>
              <a:buClr>
                <a:srgbClr val="000000"/>
              </a:buClr>
              <a:buSzPct val="125000"/>
              <a:buFont typeface="Arial"/>
              <a:buChar char="•"/>
            </a:pPr>
            <a:r>
              <a:rPr b="0" lang="en-US" sz="2000" spc="-1" strike="noStrike">
                <a:solidFill>
                  <a:srgbClr val="000000"/>
                </a:solidFill>
                <a:latin typeface="Tw Cen MT"/>
                <a:ea typeface="Tw Cen MT"/>
              </a:rPr>
              <a:t>Truck Ramp</a:t>
            </a:r>
            <a:endParaRPr b="0" lang="en-US" sz="2000" spc="-1" strike="noStrike">
              <a:latin typeface="Arial"/>
            </a:endParaRPr>
          </a:p>
          <a:p>
            <a:pPr lvl="1" marL="685800" indent="-228600">
              <a:lnSpc>
                <a:spcPct val="120000"/>
              </a:lnSpc>
              <a:spcBef>
                <a:spcPts val="499"/>
              </a:spcBef>
              <a:buClr>
                <a:srgbClr val="000000"/>
              </a:buClr>
              <a:buSzPct val="125000"/>
              <a:buFont typeface="Arial"/>
              <a:buChar char="•"/>
            </a:pPr>
            <a:r>
              <a:rPr b="0" lang="en-US" sz="2000" spc="-1" strike="noStrike">
                <a:solidFill>
                  <a:srgbClr val="000000"/>
                </a:solidFill>
                <a:latin typeface="Tw Cen MT"/>
                <a:ea typeface="Tw Cen MT"/>
              </a:rPr>
              <a:t>Personnel </a:t>
            </a:r>
            <a:endParaRPr b="0" lang="en-US" sz="2000" spc="-1" strike="noStrike">
              <a:latin typeface="Arial"/>
            </a:endParaRPr>
          </a:p>
          <a:p>
            <a:pPr marL="228600" indent="-228600">
              <a:lnSpc>
                <a:spcPct val="120000"/>
              </a:lnSpc>
              <a:spcBef>
                <a:spcPts val="1001"/>
              </a:spcBef>
              <a:buClr>
                <a:srgbClr val="000000"/>
              </a:buClr>
              <a:buSzPct val="125000"/>
              <a:buFont typeface="Arial"/>
              <a:buChar char="•"/>
            </a:pPr>
            <a:r>
              <a:rPr b="0" lang="en-US" sz="2400" spc="-1" strike="noStrike">
                <a:solidFill>
                  <a:srgbClr val="000000"/>
                </a:solidFill>
                <a:latin typeface="Tw Cen MT"/>
                <a:ea typeface="Tw Cen MT"/>
              </a:rPr>
              <a:t>MV Cableway</a:t>
            </a:r>
            <a:endParaRPr b="0" lang="en-US" sz="2400" spc="-1" strike="noStrike">
              <a:latin typeface="Arial"/>
            </a:endParaRPr>
          </a:p>
          <a:p>
            <a:pPr marL="228600" indent="-228600">
              <a:lnSpc>
                <a:spcPct val="120000"/>
              </a:lnSpc>
              <a:spcBef>
                <a:spcPts val="1001"/>
              </a:spcBef>
              <a:buClr>
                <a:srgbClr val="000000"/>
              </a:buClr>
              <a:buSzPct val="125000"/>
              <a:buFont typeface="Arial"/>
              <a:buChar char="•"/>
            </a:pPr>
            <a:r>
              <a:rPr b="0" lang="en-US" sz="2400" spc="-1" strike="noStrike">
                <a:solidFill>
                  <a:srgbClr val="000000"/>
                </a:solidFill>
                <a:latin typeface="Tw Cen MT"/>
                <a:ea typeface="Tw Cen MT"/>
              </a:rPr>
              <a:t>HFO and Diesel Oil Flex Hoses</a:t>
            </a:r>
            <a:endParaRPr b="0" lang="en-US" sz="2400" spc="-1" strike="noStrike">
              <a:latin typeface="Arial"/>
            </a:endParaRPr>
          </a:p>
          <a:p>
            <a:pPr marL="228600" indent="-228600">
              <a:lnSpc>
                <a:spcPct val="120000"/>
              </a:lnSpc>
              <a:spcBef>
                <a:spcPts val="1001"/>
              </a:spcBef>
              <a:buClr>
                <a:srgbClr val="000000"/>
              </a:buClr>
              <a:buSzPct val="125000"/>
              <a:buFont typeface="Arial"/>
              <a:buChar char="•"/>
            </a:pPr>
            <a:r>
              <a:rPr b="0" lang="en-US" sz="2400" spc="-1" strike="noStrike">
                <a:solidFill>
                  <a:srgbClr val="000000"/>
                </a:solidFill>
                <a:latin typeface="Tw Cen MT"/>
                <a:ea typeface="Tw Cen MT"/>
              </a:rPr>
              <a:t>Natural Gas Flex Hose</a:t>
            </a:r>
            <a:endParaRPr b="0" lang="en-US" sz="2400" spc="-1" strike="noStrike">
              <a:latin typeface="Arial"/>
            </a:endParaRPr>
          </a:p>
          <a:p>
            <a:pPr marL="228600" indent="-228600">
              <a:lnSpc>
                <a:spcPct val="120000"/>
              </a:lnSpc>
              <a:spcBef>
                <a:spcPts val="1001"/>
              </a:spcBef>
              <a:buClr>
                <a:srgbClr val="000000"/>
              </a:buClr>
              <a:buSzPct val="125000"/>
              <a:buFont typeface="Arial"/>
              <a:buChar char="•"/>
            </a:pPr>
            <a:r>
              <a:rPr b="0" lang="en-US" sz="2400" spc="-1" strike="noStrike">
                <a:solidFill>
                  <a:srgbClr val="000000"/>
                </a:solidFill>
                <a:latin typeface="Tw Cen MT"/>
                <a:ea typeface="Tw Cen MT"/>
              </a:rPr>
              <a:t>LO Flex Hose</a:t>
            </a:r>
            <a:endParaRPr b="0" lang="en-US" sz="2400" spc="-1" strike="noStrike">
              <a:latin typeface="Arial"/>
            </a:endParaRPr>
          </a:p>
          <a:p>
            <a:pPr marL="228600" indent="-228600">
              <a:lnSpc>
                <a:spcPct val="120000"/>
              </a:lnSpc>
              <a:spcBef>
                <a:spcPts val="1001"/>
              </a:spcBef>
              <a:buClr>
                <a:srgbClr val="000000"/>
              </a:buClr>
              <a:buSzPct val="125000"/>
              <a:buFont typeface="Arial"/>
              <a:buChar char="•"/>
            </a:pPr>
            <a:r>
              <a:rPr b="0" lang="en-US" sz="2400" spc="-1" strike="noStrike">
                <a:solidFill>
                  <a:srgbClr val="000000"/>
                </a:solidFill>
                <a:latin typeface="Tw Cen MT"/>
                <a:ea typeface="Tw Cen MT"/>
              </a:rPr>
              <a:t>Sludge Flex Hose</a:t>
            </a:r>
            <a:endParaRPr b="0" lang="en-US" sz="2400" spc="-1" strike="noStrike">
              <a:latin typeface="Arial"/>
            </a:endParaRPr>
          </a:p>
          <a:p>
            <a:pPr marL="228600" indent="-228600">
              <a:lnSpc>
                <a:spcPct val="120000"/>
              </a:lnSpc>
              <a:spcBef>
                <a:spcPts val="1001"/>
              </a:spcBef>
              <a:buClr>
                <a:srgbClr val="000000"/>
              </a:buClr>
              <a:buSzPct val="125000"/>
              <a:buFont typeface="Arial"/>
              <a:buChar char="•"/>
            </a:pPr>
            <a:r>
              <a:rPr b="0" lang="en-US" sz="2400" spc="-1" strike="noStrike">
                <a:solidFill>
                  <a:srgbClr val="000000"/>
                </a:solidFill>
                <a:latin typeface="Tw Cen MT"/>
                <a:ea typeface="Tw Cen MT"/>
              </a:rPr>
              <a:t>Water and Fire Fighting Flex Hoses</a:t>
            </a:r>
            <a:endParaRPr b="0" lang="en-US" sz="2400" spc="-1" strike="noStrike">
              <a:latin typeface="Arial"/>
            </a:endParaRPr>
          </a:p>
          <a:p>
            <a:pPr>
              <a:lnSpc>
                <a:spcPct val="120000"/>
              </a:lnSpc>
              <a:spcBef>
                <a:spcPts val="1001"/>
              </a:spcBef>
              <a:buNone/>
            </a:pPr>
            <a:endParaRPr b="0" lang="en-US" sz="2400" spc="-1" strike="noStrike">
              <a:latin typeface="Arial"/>
            </a:endParaRPr>
          </a:p>
        </p:txBody>
      </p:sp>
      <p:pic>
        <p:nvPicPr>
          <p:cNvPr id="277" name="Picture 4" descr="Picture 4"/>
          <p:cNvPicPr/>
          <p:nvPr/>
        </p:nvPicPr>
        <p:blipFill>
          <a:blip r:embed="rId1"/>
          <a:stretch/>
        </p:blipFill>
        <p:spPr>
          <a:xfrm>
            <a:off x="5419440" y="3347640"/>
            <a:ext cx="4253400" cy="2835360"/>
          </a:xfrm>
          <a:prstGeom prst="rect">
            <a:avLst/>
          </a:prstGeom>
          <a:ln w="12700">
            <a:noFill/>
          </a:ln>
        </p:spPr>
      </p:pic>
      <p:pic>
        <p:nvPicPr>
          <p:cNvPr id="278" name="Picture 6" descr="Picture 6"/>
          <p:cNvPicPr/>
          <p:nvPr/>
        </p:nvPicPr>
        <p:blipFill>
          <a:blip r:embed="rId2"/>
          <a:stretch/>
        </p:blipFill>
        <p:spPr>
          <a:xfrm>
            <a:off x="5419440" y="500760"/>
            <a:ext cx="4253400" cy="2835360"/>
          </a:xfrm>
          <a:prstGeom prst="rect">
            <a:avLst/>
          </a:prstGeom>
          <a:ln w="1270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9" name="PlaceHolder 1"/>
          <p:cNvSpPr>
            <a:spLocks noGrp="1"/>
          </p:cNvSpPr>
          <p:nvPr>
            <p:ph type="title"/>
          </p:nvPr>
        </p:nvSpPr>
        <p:spPr>
          <a:xfrm>
            <a:off x="1141560" y="618480"/>
            <a:ext cx="9905400" cy="1477800"/>
          </a:xfrm>
          <a:prstGeom prst="rect">
            <a:avLst/>
          </a:prstGeom>
          <a:noFill/>
          <a:ln w="12600">
            <a:noFill/>
          </a:ln>
        </p:spPr>
        <p:txBody>
          <a:bodyPr lIns="45720" rIns="45720" tIns="45000" bIns="45000" anchor="ctr">
            <a:noAutofit/>
          </a:bodyPr>
          <a:p>
            <a:pPr>
              <a:lnSpc>
                <a:spcPct val="90000"/>
              </a:lnSpc>
              <a:buNone/>
              <a:tabLst>
                <a:tab algn="l" pos="0"/>
              </a:tabLst>
            </a:pPr>
            <a:r>
              <a:rPr b="0" lang="en-US" sz="3600" spc="-1" strike="noStrike" cap="all">
                <a:solidFill>
                  <a:srgbClr val="000000"/>
                </a:solidFill>
                <a:latin typeface="Tw Cen MT"/>
                <a:ea typeface="Tw Cen MT"/>
              </a:rPr>
              <a:t>Wartsila 18V50DF Characteristics</a:t>
            </a:r>
            <a:endParaRPr b="0" lang="en-US" sz="3600" spc="-1" strike="noStrike">
              <a:latin typeface="Arial"/>
            </a:endParaRPr>
          </a:p>
        </p:txBody>
      </p:sp>
      <p:sp>
        <p:nvSpPr>
          <p:cNvPr id="280" name="PlaceHolder 2"/>
          <p:cNvSpPr>
            <a:spLocks noGrp="1"/>
          </p:cNvSpPr>
          <p:nvPr>
            <p:ph/>
          </p:nvPr>
        </p:nvSpPr>
        <p:spPr>
          <a:xfrm>
            <a:off x="1141560" y="2249640"/>
            <a:ext cx="4500360" cy="3540960"/>
          </a:xfrm>
          <a:prstGeom prst="rect">
            <a:avLst/>
          </a:prstGeom>
          <a:noFill/>
          <a:ln w="12600">
            <a:noFill/>
          </a:ln>
        </p:spPr>
        <p:txBody>
          <a:bodyPr lIns="45720" rIns="45720" tIns="45000" bIns="45000" anchor="t">
            <a:noAutofit/>
          </a:bodyPr>
          <a:p>
            <a:pPr marL="228600" indent="-228600">
              <a:lnSpc>
                <a:spcPct val="120000"/>
              </a:lnSpc>
              <a:spcBef>
                <a:spcPts val="1001"/>
              </a:spcBef>
              <a:buClr>
                <a:srgbClr val="000000"/>
              </a:buClr>
              <a:buSzPct val="125000"/>
              <a:buFont typeface="Arial"/>
              <a:buChar char="•"/>
            </a:pPr>
            <a:r>
              <a:rPr b="0" lang="en-US" sz="2400" spc="-1" strike="noStrike">
                <a:solidFill>
                  <a:srgbClr val="000000"/>
                </a:solidFill>
                <a:latin typeface="Tw Cen MT"/>
                <a:ea typeface="Tw Cen MT"/>
              </a:rPr>
              <a:t>18V50DF</a:t>
            </a:r>
            <a:endParaRPr b="0" lang="en-US" sz="2400" spc="-1" strike="noStrike">
              <a:latin typeface="Arial"/>
            </a:endParaRPr>
          </a:p>
          <a:p>
            <a:pPr lvl="1" marL="685800" indent="-228600">
              <a:lnSpc>
                <a:spcPct val="120000"/>
              </a:lnSpc>
              <a:spcBef>
                <a:spcPts val="499"/>
              </a:spcBef>
              <a:buClr>
                <a:srgbClr val="000000"/>
              </a:buClr>
              <a:buSzPct val="125000"/>
              <a:buFont typeface="Arial"/>
              <a:buChar char="•"/>
            </a:pPr>
            <a:r>
              <a:rPr b="0" lang="en-US" sz="2000" spc="-1" strike="noStrike">
                <a:solidFill>
                  <a:srgbClr val="000000"/>
                </a:solidFill>
                <a:latin typeface="Tw Cen MT"/>
                <a:ea typeface="Tw Cen MT"/>
              </a:rPr>
              <a:t>Cylinder bore 500 mm</a:t>
            </a:r>
            <a:endParaRPr b="0" lang="en-US" sz="2000" spc="-1" strike="noStrike">
              <a:latin typeface="Arial"/>
            </a:endParaRPr>
          </a:p>
          <a:p>
            <a:pPr lvl="1" marL="685800" indent="-228600">
              <a:lnSpc>
                <a:spcPct val="120000"/>
              </a:lnSpc>
              <a:spcBef>
                <a:spcPts val="499"/>
              </a:spcBef>
              <a:buClr>
                <a:srgbClr val="000000"/>
              </a:buClr>
              <a:buSzPct val="125000"/>
              <a:buFont typeface="Arial"/>
              <a:buChar char="•"/>
            </a:pPr>
            <a:r>
              <a:rPr b="0" lang="en-US" sz="2000" spc="-1" strike="noStrike">
                <a:solidFill>
                  <a:srgbClr val="000000"/>
                </a:solidFill>
                <a:latin typeface="Tw Cen MT"/>
                <a:ea typeface="Tw Cen MT"/>
              </a:rPr>
              <a:t>Stroke 580 mm</a:t>
            </a:r>
            <a:endParaRPr b="0" lang="en-US" sz="2000" spc="-1" strike="noStrike">
              <a:latin typeface="Arial"/>
            </a:endParaRPr>
          </a:p>
          <a:p>
            <a:pPr lvl="1" marL="685800" indent="-228600">
              <a:lnSpc>
                <a:spcPct val="120000"/>
              </a:lnSpc>
              <a:spcBef>
                <a:spcPts val="499"/>
              </a:spcBef>
              <a:buClr>
                <a:srgbClr val="000000"/>
              </a:buClr>
              <a:buSzPct val="125000"/>
              <a:buFont typeface="Arial"/>
              <a:buChar char="•"/>
            </a:pPr>
            <a:r>
              <a:rPr b="0" lang="en-US" sz="2000" spc="-1" strike="noStrike">
                <a:solidFill>
                  <a:srgbClr val="000000"/>
                </a:solidFill>
                <a:latin typeface="Tw Cen MT"/>
                <a:ea typeface="Tw Cen MT"/>
              </a:rPr>
              <a:t>Speed 514 rpm</a:t>
            </a:r>
            <a:endParaRPr b="0" lang="en-US" sz="2000" spc="-1" strike="noStrike">
              <a:latin typeface="Arial"/>
            </a:endParaRPr>
          </a:p>
          <a:p>
            <a:pPr lvl="1" marL="685800" indent="-228600">
              <a:lnSpc>
                <a:spcPct val="120000"/>
              </a:lnSpc>
              <a:spcBef>
                <a:spcPts val="499"/>
              </a:spcBef>
              <a:buClr>
                <a:srgbClr val="000000"/>
              </a:buClr>
              <a:buSzPct val="125000"/>
              <a:buFont typeface="Arial"/>
              <a:buChar char="•"/>
            </a:pPr>
            <a:r>
              <a:rPr b="0" lang="en-US" sz="2000" spc="-1" strike="noStrike">
                <a:solidFill>
                  <a:srgbClr val="000000"/>
                </a:solidFill>
                <a:latin typeface="Tw Cen MT"/>
                <a:ea typeface="Tw Cen MT"/>
              </a:rPr>
              <a:t>Mean Effective Pressure 19.5 bar</a:t>
            </a:r>
            <a:endParaRPr b="0" lang="en-US" sz="2000" spc="-1" strike="noStrike">
              <a:latin typeface="Arial"/>
            </a:endParaRPr>
          </a:p>
          <a:p>
            <a:pPr lvl="1" marL="685800" indent="-228600">
              <a:lnSpc>
                <a:spcPct val="120000"/>
              </a:lnSpc>
              <a:spcBef>
                <a:spcPts val="499"/>
              </a:spcBef>
              <a:buClr>
                <a:srgbClr val="000000"/>
              </a:buClr>
              <a:buSzPct val="125000"/>
              <a:buFont typeface="Arial"/>
              <a:buChar char="•"/>
            </a:pPr>
            <a:r>
              <a:rPr b="0" lang="en-US" sz="2000" spc="-1" strike="noStrike">
                <a:solidFill>
                  <a:srgbClr val="000000"/>
                </a:solidFill>
                <a:latin typeface="Tw Cen MT"/>
                <a:ea typeface="Tw Cen MT"/>
              </a:rPr>
              <a:t>Compression ratio 11.5:1</a:t>
            </a:r>
            <a:endParaRPr b="0" lang="en-US" sz="2000" spc="-1" strike="noStrike">
              <a:latin typeface="Arial"/>
            </a:endParaRPr>
          </a:p>
          <a:p>
            <a:pPr lvl="1" marL="685800" indent="-228600">
              <a:lnSpc>
                <a:spcPct val="120000"/>
              </a:lnSpc>
              <a:spcBef>
                <a:spcPts val="499"/>
              </a:spcBef>
              <a:buClr>
                <a:srgbClr val="000000"/>
              </a:buClr>
              <a:buSzPct val="125000"/>
              <a:buFont typeface="Arial"/>
              <a:buChar char="•"/>
            </a:pPr>
            <a:r>
              <a:rPr b="0" lang="en-US" sz="2000" spc="-1" strike="noStrike">
                <a:solidFill>
                  <a:srgbClr val="000000"/>
                </a:solidFill>
                <a:latin typeface="Tw Cen MT"/>
                <a:ea typeface="Tw Cen MT"/>
              </a:rPr>
              <a:t>Fwd flywheel rotation  clockwise</a:t>
            </a:r>
            <a:endParaRPr b="0" lang="en-US" sz="2000" spc="-1" strike="noStrike">
              <a:latin typeface="Arial"/>
            </a:endParaRPr>
          </a:p>
        </p:txBody>
      </p:sp>
      <p:pic>
        <p:nvPicPr>
          <p:cNvPr id="281" name="Picture 11" descr="Picture 11"/>
          <p:cNvPicPr/>
          <p:nvPr/>
        </p:nvPicPr>
        <p:blipFill>
          <a:blip r:embed="rId1"/>
          <a:stretch/>
        </p:blipFill>
        <p:spPr>
          <a:xfrm>
            <a:off x="5642640" y="1828800"/>
            <a:ext cx="5578560" cy="3718800"/>
          </a:xfrm>
          <a:prstGeom prst="rect">
            <a:avLst/>
          </a:prstGeom>
          <a:ln w="1270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2" name="PlaceHolder 1"/>
          <p:cNvSpPr>
            <a:spLocks noGrp="1"/>
          </p:cNvSpPr>
          <p:nvPr>
            <p:ph type="title"/>
          </p:nvPr>
        </p:nvSpPr>
        <p:spPr>
          <a:xfrm>
            <a:off x="1141560" y="618480"/>
            <a:ext cx="9905400" cy="1477800"/>
          </a:xfrm>
          <a:prstGeom prst="rect">
            <a:avLst/>
          </a:prstGeom>
          <a:noFill/>
          <a:ln w="12600">
            <a:noFill/>
          </a:ln>
        </p:spPr>
        <p:txBody>
          <a:bodyPr lIns="45720" rIns="45720" tIns="45000" bIns="45000" anchor="ctr">
            <a:noAutofit/>
          </a:bodyPr>
          <a:p>
            <a:pPr>
              <a:lnSpc>
                <a:spcPct val="90000"/>
              </a:lnSpc>
              <a:buNone/>
              <a:tabLst>
                <a:tab algn="l" pos="0"/>
              </a:tabLst>
            </a:pPr>
            <a:r>
              <a:rPr b="0" lang="en-US" sz="3600" spc="-1" strike="noStrike" cap="all">
                <a:solidFill>
                  <a:srgbClr val="000000"/>
                </a:solidFill>
                <a:latin typeface="Tw Cen MT"/>
                <a:ea typeface="Tw Cen MT"/>
              </a:rPr>
              <a:t>Steam Turbine Generator characteristics</a:t>
            </a:r>
            <a:endParaRPr b="0" lang="en-US" sz="3600" spc="-1" strike="noStrike">
              <a:latin typeface="Arial"/>
            </a:endParaRPr>
          </a:p>
        </p:txBody>
      </p:sp>
      <p:sp>
        <p:nvSpPr>
          <p:cNvPr id="283" name="PlaceHolder 2"/>
          <p:cNvSpPr>
            <a:spLocks noGrp="1"/>
          </p:cNvSpPr>
          <p:nvPr>
            <p:ph/>
          </p:nvPr>
        </p:nvSpPr>
        <p:spPr>
          <a:xfrm>
            <a:off x="1141560" y="2249640"/>
            <a:ext cx="3801960" cy="3540960"/>
          </a:xfrm>
          <a:prstGeom prst="rect">
            <a:avLst/>
          </a:prstGeom>
          <a:noFill/>
          <a:ln w="12600">
            <a:noFill/>
          </a:ln>
        </p:spPr>
        <p:txBody>
          <a:bodyPr lIns="45720" rIns="45720" tIns="45000" bIns="45000" anchor="t">
            <a:noAutofit/>
          </a:bodyPr>
          <a:p>
            <a:pPr marL="228600" indent="-228600">
              <a:lnSpc>
                <a:spcPct val="120000"/>
              </a:lnSpc>
              <a:spcBef>
                <a:spcPts val="1001"/>
              </a:spcBef>
              <a:buClr>
                <a:srgbClr val="000000"/>
              </a:buClr>
              <a:buSzPct val="125000"/>
              <a:buFont typeface="Arial"/>
              <a:buChar char="•"/>
            </a:pPr>
            <a:r>
              <a:rPr b="0" lang="en-US" sz="2400" spc="-1" strike="noStrike">
                <a:solidFill>
                  <a:srgbClr val="000000"/>
                </a:solidFill>
                <a:latin typeface="Tw Cen MT"/>
                <a:ea typeface="Tw Cen MT"/>
              </a:rPr>
              <a:t>Single cylinder multi-stage</a:t>
            </a:r>
            <a:endParaRPr b="0" lang="en-US" sz="2400" spc="-1" strike="noStrike">
              <a:latin typeface="Arial"/>
            </a:endParaRPr>
          </a:p>
          <a:p>
            <a:pPr marL="228600" indent="-228600">
              <a:lnSpc>
                <a:spcPct val="120000"/>
              </a:lnSpc>
              <a:spcBef>
                <a:spcPts val="1001"/>
              </a:spcBef>
              <a:buClr>
                <a:srgbClr val="000000"/>
              </a:buClr>
              <a:buSzPct val="125000"/>
              <a:buFont typeface="Arial"/>
              <a:buChar char="•"/>
            </a:pPr>
            <a:r>
              <a:rPr b="0" lang="en-US" sz="2400" spc="-1" strike="noStrike">
                <a:solidFill>
                  <a:srgbClr val="000000"/>
                </a:solidFill>
                <a:latin typeface="Tw Cen MT"/>
                <a:ea typeface="Tw Cen MT"/>
              </a:rPr>
              <a:t>Impulse/Condensing</a:t>
            </a:r>
            <a:endParaRPr b="0" lang="en-US" sz="2400" spc="-1" strike="noStrike">
              <a:latin typeface="Arial"/>
            </a:endParaRPr>
          </a:p>
          <a:p>
            <a:pPr marL="228600" indent="-228600">
              <a:lnSpc>
                <a:spcPct val="120000"/>
              </a:lnSpc>
              <a:spcBef>
                <a:spcPts val="1001"/>
              </a:spcBef>
              <a:buClr>
                <a:srgbClr val="000000"/>
              </a:buClr>
              <a:buSzPct val="125000"/>
              <a:buFont typeface="Arial"/>
              <a:buChar char="•"/>
            </a:pPr>
            <a:r>
              <a:rPr b="0" lang="en-US" sz="2400" spc="-1" strike="noStrike">
                <a:solidFill>
                  <a:srgbClr val="000000"/>
                </a:solidFill>
                <a:latin typeface="Tw Cen MT"/>
                <a:ea typeface="Tw Cen MT"/>
              </a:rPr>
              <a:t>Gearbox 1800 rpm</a:t>
            </a:r>
            <a:endParaRPr b="0" lang="en-US" sz="2400" spc="-1" strike="noStrike">
              <a:latin typeface="Arial"/>
            </a:endParaRPr>
          </a:p>
          <a:p>
            <a:pPr marL="228600" indent="-228600">
              <a:lnSpc>
                <a:spcPct val="120000"/>
              </a:lnSpc>
              <a:spcBef>
                <a:spcPts val="1001"/>
              </a:spcBef>
              <a:buClr>
                <a:srgbClr val="000000"/>
              </a:buClr>
              <a:buSzPct val="125000"/>
              <a:buFont typeface="Arial"/>
              <a:buChar char="•"/>
            </a:pPr>
            <a:r>
              <a:rPr b="0" lang="en-US" sz="2400" spc="-1" strike="noStrike">
                <a:solidFill>
                  <a:srgbClr val="000000"/>
                </a:solidFill>
                <a:latin typeface="Tw Cen MT"/>
                <a:ea typeface="Tw Cen MT"/>
              </a:rPr>
              <a:t>Electronic governor</a:t>
            </a:r>
            <a:endParaRPr b="0" lang="en-US" sz="2400" spc="-1" strike="noStrike">
              <a:latin typeface="Arial"/>
            </a:endParaRPr>
          </a:p>
          <a:p>
            <a:pPr marL="228600" indent="-228600">
              <a:lnSpc>
                <a:spcPct val="120000"/>
              </a:lnSpc>
              <a:spcBef>
                <a:spcPts val="1001"/>
              </a:spcBef>
              <a:buClr>
                <a:srgbClr val="000000"/>
              </a:buClr>
              <a:buSzPct val="125000"/>
              <a:buFont typeface="Arial"/>
              <a:buChar char="•"/>
            </a:pPr>
            <a:r>
              <a:rPr b="0" lang="en-US" sz="2400" spc="-1" strike="noStrike">
                <a:solidFill>
                  <a:srgbClr val="000000"/>
                </a:solidFill>
                <a:latin typeface="Tw Cen MT"/>
                <a:ea typeface="Tw Cen MT"/>
              </a:rPr>
              <a:t>Hydraulic Relay</a:t>
            </a:r>
            <a:endParaRPr b="0" lang="en-US" sz="2400" spc="-1" strike="noStrike">
              <a:latin typeface="Arial"/>
            </a:endParaRPr>
          </a:p>
          <a:p>
            <a:pPr marL="228600" indent="-228600">
              <a:lnSpc>
                <a:spcPct val="120000"/>
              </a:lnSpc>
              <a:spcBef>
                <a:spcPts val="1001"/>
              </a:spcBef>
              <a:buClr>
                <a:srgbClr val="000000"/>
              </a:buClr>
              <a:buSzPct val="125000"/>
              <a:buFont typeface="Arial"/>
              <a:buChar char="•"/>
            </a:pPr>
            <a:r>
              <a:rPr b="0" lang="en-US" sz="2400" spc="-1" strike="noStrike">
                <a:solidFill>
                  <a:srgbClr val="000000"/>
                </a:solidFill>
                <a:latin typeface="Tw Cen MT"/>
                <a:ea typeface="Tw Cen MT"/>
              </a:rPr>
              <a:t>Turbine protection system</a:t>
            </a:r>
            <a:endParaRPr b="0" lang="en-US" sz="2400" spc="-1" strike="noStrike">
              <a:latin typeface="Arial"/>
            </a:endParaRPr>
          </a:p>
        </p:txBody>
      </p:sp>
      <p:pic>
        <p:nvPicPr>
          <p:cNvPr id="284" name="Picture 4" descr="Picture 4"/>
          <p:cNvPicPr/>
          <p:nvPr/>
        </p:nvPicPr>
        <p:blipFill>
          <a:blip r:embed="rId1"/>
          <a:stretch/>
        </p:blipFill>
        <p:spPr>
          <a:xfrm>
            <a:off x="5212440" y="1856880"/>
            <a:ext cx="5834520" cy="3889440"/>
          </a:xfrm>
          <a:prstGeom prst="rect">
            <a:avLst/>
          </a:prstGeom>
          <a:ln w="1270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5" name="PlaceHolder 1"/>
          <p:cNvSpPr>
            <a:spLocks noGrp="1"/>
          </p:cNvSpPr>
          <p:nvPr>
            <p:ph type="title"/>
          </p:nvPr>
        </p:nvSpPr>
        <p:spPr>
          <a:xfrm>
            <a:off x="1141560" y="618480"/>
            <a:ext cx="9905400" cy="1477800"/>
          </a:xfrm>
          <a:prstGeom prst="rect">
            <a:avLst/>
          </a:prstGeom>
          <a:noFill/>
          <a:ln w="12600">
            <a:noFill/>
          </a:ln>
        </p:spPr>
        <p:txBody>
          <a:bodyPr lIns="45720" rIns="45720" tIns="45000" bIns="45000" anchor="ctr">
            <a:noAutofit/>
          </a:bodyPr>
          <a:p>
            <a:pPr>
              <a:lnSpc>
                <a:spcPct val="90000"/>
              </a:lnSpc>
              <a:buNone/>
              <a:tabLst>
                <a:tab algn="l" pos="0"/>
              </a:tabLst>
            </a:pPr>
            <a:r>
              <a:rPr b="0" lang="en-US" sz="3600" spc="-1" strike="noStrike" cap="all">
                <a:solidFill>
                  <a:srgbClr val="000000"/>
                </a:solidFill>
                <a:latin typeface="Tw Cen MT"/>
                <a:ea typeface="Tw Cen MT"/>
              </a:rPr>
              <a:t>Fuel System – Heavy Fuel Oil</a:t>
            </a:r>
            <a:endParaRPr b="0" lang="en-US" sz="3600" spc="-1" strike="noStrike">
              <a:latin typeface="Arial"/>
            </a:endParaRPr>
          </a:p>
        </p:txBody>
      </p:sp>
      <p:sp>
        <p:nvSpPr>
          <p:cNvPr id="286" name="PlaceHolder 2"/>
          <p:cNvSpPr>
            <a:spLocks noGrp="1"/>
          </p:cNvSpPr>
          <p:nvPr>
            <p:ph/>
          </p:nvPr>
        </p:nvSpPr>
        <p:spPr>
          <a:xfrm>
            <a:off x="1141560" y="2249640"/>
            <a:ext cx="9905400" cy="3540960"/>
          </a:xfrm>
          <a:prstGeom prst="rect">
            <a:avLst/>
          </a:prstGeom>
          <a:noFill/>
          <a:ln w="12600">
            <a:noFill/>
          </a:ln>
        </p:spPr>
        <p:txBody>
          <a:bodyPr lIns="45720" rIns="45720" tIns="45000" bIns="45000" anchor="t">
            <a:noAutofit/>
          </a:bodyPr>
          <a:p>
            <a:pPr marL="228600" indent="-228600">
              <a:lnSpc>
                <a:spcPct val="120000"/>
              </a:lnSpc>
              <a:spcBef>
                <a:spcPts val="1001"/>
              </a:spcBef>
              <a:buClr>
                <a:srgbClr val="000000"/>
              </a:buClr>
              <a:buSzPct val="125000"/>
              <a:buFont typeface="Arial"/>
              <a:buChar char="•"/>
            </a:pPr>
            <a:r>
              <a:rPr b="0" lang="en-US" sz="2400" spc="-1" strike="noStrike">
                <a:solidFill>
                  <a:srgbClr val="000000"/>
                </a:solidFill>
                <a:latin typeface="Tw Cen MT"/>
                <a:ea typeface="Tw Cen MT"/>
              </a:rPr>
              <a:t>Heavy Fuel Oil</a:t>
            </a:r>
            <a:endParaRPr b="0" lang="en-US" sz="2400" spc="-1" strike="noStrike">
              <a:latin typeface="Arial"/>
            </a:endParaRPr>
          </a:p>
          <a:p>
            <a:pPr lvl="1" marL="685800" indent="-228600">
              <a:lnSpc>
                <a:spcPct val="120000"/>
              </a:lnSpc>
              <a:spcBef>
                <a:spcPts val="499"/>
              </a:spcBef>
              <a:buClr>
                <a:srgbClr val="000000"/>
              </a:buClr>
              <a:buSzPct val="125000"/>
              <a:buFont typeface="Arial"/>
              <a:buChar char="•"/>
            </a:pPr>
            <a:r>
              <a:rPr b="0" lang="en-US" sz="2000" spc="-1" strike="noStrike">
                <a:solidFill>
                  <a:srgbClr val="000000"/>
                </a:solidFill>
                <a:latin typeface="Tw Cen MT"/>
                <a:ea typeface="Tw Cen MT"/>
              </a:rPr>
              <a:t>Up to 700 cSt</a:t>
            </a:r>
            <a:endParaRPr b="0" lang="en-US" sz="2000" spc="-1" strike="noStrike">
              <a:latin typeface="Arial"/>
            </a:endParaRPr>
          </a:p>
          <a:p>
            <a:pPr lvl="1" marL="685800" indent="-228600">
              <a:lnSpc>
                <a:spcPct val="120000"/>
              </a:lnSpc>
              <a:spcBef>
                <a:spcPts val="499"/>
              </a:spcBef>
              <a:buClr>
                <a:srgbClr val="000000"/>
              </a:buClr>
              <a:buSzPct val="125000"/>
              <a:buFont typeface="Arial"/>
              <a:buChar char="•"/>
            </a:pPr>
            <a:r>
              <a:rPr b="0" lang="en-US" sz="2000" spc="-1" strike="noStrike">
                <a:solidFill>
                  <a:srgbClr val="000000"/>
                </a:solidFill>
                <a:latin typeface="Tw Cen MT"/>
                <a:ea typeface="Tw Cen MT"/>
              </a:rPr>
              <a:t>HFO Temperature at HP Pumps 120 C @ 500 cSt</a:t>
            </a:r>
            <a:endParaRPr b="0" lang="en-US" sz="2000" spc="-1" strike="noStrike">
              <a:latin typeface="Arial"/>
            </a:endParaRPr>
          </a:p>
          <a:p>
            <a:pPr lvl="1" marL="685800" indent="-228600">
              <a:lnSpc>
                <a:spcPct val="120000"/>
              </a:lnSpc>
              <a:spcBef>
                <a:spcPts val="499"/>
              </a:spcBef>
              <a:buClr>
                <a:srgbClr val="000000"/>
              </a:buClr>
              <a:buSzPct val="125000"/>
              <a:buFont typeface="Arial"/>
              <a:buChar char="•"/>
            </a:pPr>
            <a:r>
              <a:rPr b="0" lang="en-US" sz="2000" spc="-1" strike="noStrike">
                <a:solidFill>
                  <a:srgbClr val="000000"/>
                </a:solidFill>
                <a:latin typeface="Tw Cen MT"/>
                <a:ea typeface="Tw Cen MT"/>
              </a:rPr>
              <a:t>HFO Centrifuges AL 886 - 3 running, one stand-by at plant full load on HFO</a:t>
            </a:r>
            <a:endParaRPr b="0" lang="en-US" sz="2000" spc="-1" strike="noStrike">
              <a:latin typeface="Arial"/>
            </a:endParaRPr>
          </a:p>
          <a:p>
            <a:pPr lvl="1" marL="685800" indent="-228600">
              <a:lnSpc>
                <a:spcPct val="120000"/>
              </a:lnSpc>
              <a:spcBef>
                <a:spcPts val="499"/>
              </a:spcBef>
              <a:buClr>
                <a:srgbClr val="000000"/>
              </a:buClr>
              <a:buSzPct val="125000"/>
              <a:buFont typeface="Arial"/>
              <a:buChar char="•"/>
            </a:pPr>
            <a:r>
              <a:rPr b="0" lang="en-US" sz="2000" spc="-1" strike="noStrike">
                <a:solidFill>
                  <a:srgbClr val="000000"/>
                </a:solidFill>
                <a:latin typeface="Tw Cen MT"/>
                <a:ea typeface="Tw Cen MT"/>
              </a:rPr>
              <a:t>Starting and stopping on HFO and diesel when in gas mode</a:t>
            </a:r>
            <a:endParaRPr b="0" lang="en-US" sz="20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7" name="PlaceHolder 1"/>
          <p:cNvSpPr>
            <a:spLocks noGrp="1"/>
          </p:cNvSpPr>
          <p:nvPr>
            <p:ph type="title"/>
          </p:nvPr>
        </p:nvSpPr>
        <p:spPr>
          <a:xfrm>
            <a:off x="1141560" y="618480"/>
            <a:ext cx="9905400" cy="1477800"/>
          </a:xfrm>
          <a:prstGeom prst="rect">
            <a:avLst/>
          </a:prstGeom>
          <a:noFill/>
          <a:ln w="12600">
            <a:noFill/>
          </a:ln>
        </p:spPr>
        <p:txBody>
          <a:bodyPr lIns="45720" rIns="45720" tIns="45000" bIns="45000" anchor="ctr">
            <a:noAutofit/>
          </a:bodyPr>
          <a:p>
            <a:pPr>
              <a:lnSpc>
                <a:spcPct val="90000"/>
              </a:lnSpc>
              <a:buNone/>
              <a:tabLst>
                <a:tab algn="l" pos="0"/>
              </a:tabLst>
            </a:pPr>
            <a:r>
              <a:rPr b="0" lang="en-US" sz="3600" spc="-1" strike="noStrike" cap="all">
                <a:solidFill>
                  <a:srgbClr val="000000"/>
                </a:solidFill>
                <a:latin typeface="Tw Cen MT"/>
                <a:ea typeface="Tw Cen MT"/>
              </a:rPr>
              <a:t>Fuel Systems – Natural gas</a:t>
            </a:r>
            <a:endParaRPr b="0" lang="en-US" sz="3600" spc="-1" strike="noStrike">
              <a:latin typeface="Arial"/>
            </a:endParaRPr>
          </a:p>
        </p:txBody>
      </p:sp>
      <p:sp>
        <p:nvSpPr>
          <p:cNvPr id="288" name="PlaceHolder 2"/>
          <p:cNvSpPr>
            <a:spLocks noGrp="1"/>
          </p:cNvSpPr>
          <p:nvPr>
            <p:ph/>
          </p:nvPr>
        </p:nvSpPr>
        <p:spPr>
          <a:xfrm>
            <a:off x="1141560" y="2249640"/>
            <a:ext cx="9905400" cy="3540960"/>
          </a:xfrm>
          <a:prstGeom prst="rect">
            <a:avLst/>
          </a:prstGeom>
          <a:noFill/>
          <a:ln w="12600">
            <a:noFill/>
          </a:ln>
        </p:spPr>
        <p:txBody>
          <a:bodyPr lIns="45720" rIns="45720" tIns="45000" bIns="45000" anchor="t">
            <a:noAutofit/>
          </a:bodyPr>
          <a:p>
            <a:pPr marL="228600" indent="-228600">
              <a:lnSpc>
                <a:spcPct val="120000"/>
              </a:lnSpc>
              <a:spcBef>
                <a:spcPts val="1001"/>
              </a:spcBef>
              <a:buClr>
                <a:srgbClr val="000000"/>
              </a:buClr>
              <a:buSzPct val="125000"/>
              <a:buFont typeface="Arial"/>
              <a:buChar char="•"/>
            </a:pPr>
            <a:r>
              <a:rPr b="0" lang="en-US" sz="2400" spc="-1" strike="noStrike">
                <a:solidFill>
                  <a:srgbClr val="000000"/>
                </a:solidFill>
                <a:latin typeface="Tw Cen MT"/>
                <a:ea typeface="Tw Cen MT"/>
              </a:rPr>
              <a:t>Natural Gas</a:t>
            </a:r>
            <a:endParaRPr b="0" lang="en-US" sz="2400" spc="-1" strike="noStrike">
              <a:latin typeface="Arial"/>
            </a:endParaRPr>
          </a:p>
          <a:p>
            <a:pPr lvl="1" marL="685800" indent="-228600">
              <a:lnSpc>
                <a:spcPct val="120000"/>
              </a:lnSpc>
              <a:spcBef>
                <a:spcPts val="499"/>
              </a:spcBef>
              <a:buClr>
                <a:srgbClr val="000000"/>
              </a:buClr>
              <a:buSzPct val="125000"/>
              <a:buFont typeface="Arial"/>
              <a:buChar char="•"/>
            </a:pPr>
            <a:r>
              <a:rPr b="0" lang="en-US" sz="2000" spc="-1" strike="noStrike">
                <a:solidFill>
                  <a:srgbClr val="000000"/>
                </a:solidFill>
                <a:latin typeface="Tw Cen MT"/>
                <a:ea typeface="Tw Cen MT"/>
              </a:rPr>
              <a:t>Pressure – 6.2 bar LP, 3.1 – 3.4 bar at engine inlet</a:t>
            </a:r>
            <a:endParaRPr b="0" lang="en-US" sz="2000" spc="-1" strike="noStrike">
              <a:latin typeface="Arial"/>
            </a:endParaRPr>
          </a:p>
          <a:p>
            <a:pPr lvl="1" marL="685800" indent="-228600">
              <a:lnSpc>
                <a:spcPct val="120000"/>
              </a:lnSpc>
              <a:spcBef>
                <a:spcPts val="499"/>
              </a:spcBef>
              <a:buClr>
                <a:srgbClr val="000000"/>
              </a:buClr>
              <a:buSzPct val="125000"/>
              <a:buFont typeface="Arial"/>
              <a:buChar char="•"/>
            </a:pPr>
            <a:r>
              <a:rPr b="0" lang="en-US" sz="2000" spc="-1" strike="noStrike">
                <a:solidFill>
                  <a:srgbClr val="000000"/>
                </a:solidFill>
                <a:latin typeface="Tw Cen MT"/>
                <a:ea typeface="Tw Cen MT"/>
              </a:rPr>
              <a:t>Max Flow Rate – 23,160 Sm3/h</a:t>
            </a:r>
            <a:endParaRPr b="0" lang="en-US" sz="2000" spc="-1" strike="noStrike">
              <a:latin typeface="Arial"/>
            </a:endParaRPr>
          </a:p>
          <a:p>
            <a:pPr lvl="1" marL="685800" indent="-228600">
              <a:lnSpc>
                <a:spcPct val="120000"/>
              </a:lnSpc>
              <a:spcBef>
                <a:spcPts val="499"/>
              </a:spcBef>
              <a:buClr>
                <a:srgbClr val="000000"/>
              </a:buClr>
              <a:buSzPct val="125000"/>
              <a:buFont typeface="Arial"/>
              <a:buChar char="•"/>
            </a:pPr>
            <a:r>
              <a:rPr b="0" lang="en-US" sz="2000" spc="-1" strike="noStrike">
                <a:solidFill>
                  <a:srgbClr val="000000"/>
                </a:solidFill>
                <a:latin typeface="Tw Cen MT"/>
                <a:ea typeface="Tw Cen MT"/>
              </a:rPr>
              <a:t>Consumption – 3,800 Sm3/h = 20,800 MMBTU/day at power plant full load</a:t>
            </a:r>
            <a:endParaRPr b="0" lang="en-US" sz="2000" spc="-1" strike="noStrike">
              <a:latin typeface="Arial"/>
            </a:endParaRPr>
          </a:p>
          <a:p>
            <a:pPr lvl="1" marL="685800" indent="-228600">
              <a:lnSpc>
                <a:spcPct val="120000"/>
              </a:lnSpc>
              <a:spcBef>
                <a:spcPts val="499"/>
              </a:spcBef>
              <a:buClr>
                <a:srgbClr val="000000"/>
              </a:buClr>
              <a:buSzPct val="125000"/>
              <a:buFont typeface="Arial"/>
              <a:buChar char="•"/>
            </a:pPr>
            <a:r>
              <a:rPr b="0" lang="en-US" sz="2000" spc="-1" strike="noStrike">
                <a:solidFill>
                  <a:srgbClr val="000000"/>
                </a:solidFill>
                <a:latin typeface="Tw Cen MT"/>
                <a:ea typeface="Tw Cen MT"/>
              </a:rPr>
              <a:t>Starting and stopping fuel – light fuel oil</a:t>
            </a:r>
            <a:endParaRPr b="0" lang="en-US" sz="20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9" name="PlaceHolder 1"/>
          <p:cNvSpPr>
            <a:spLocks noGrp="1"/>
          </p:cNvSpPr>
          <p:nvPr>
            <p:ph type="title"/>
          </p:nvPr>
        </p:nvSpPr>
        <p:spPr>
          <a:xfrm>
            <a:off x="1141560" y="618480"/>
            <a:ext cx="9905400" cy="1477800"/>
          </a:xfrm>
          <a:prstGeom prst="rect">
            <a:avLst/>
          </a:prstGeom>
          <a:noFill/>
          <a:ln w="12600">
            <a:noFill/>
          </a:ln>
        </p:spPr>
        <p:txBody>
          <a:bodyPr lIns="45720" rIns="45720" tIns="45000" bIns="45000" anchor="ctr">
            <a:noAutofit/>
          </a:bodyPr>
          <a:p>
            <a:pPr>
              <a:lnSpc>
                <a:spcPct val="90000"/>
              </a:lnSpc>
              <a:buNone/>
              <a:tabLst>
                <a:tab algn="l" pos="0"/>
              </a:tabLst>
            </a:pPr>
            <a:r>
              <a:rPr b="0" lang="en-US" sz="3600" spc="-1" strike="noStrike" cap="all">
                <a:solidFill>
                  <a:srgbClr val="000000"/>
                </a:solidFill>
                <a:latin typeface="Tw Cen MT"/>
                <a:ea typeface="Tw Cen MT"/>
              </a:rPr>
              <a:t>Internal Tank Capacities</a:t>
            </a:r>
            <a:endParaRPr b="0" lang="en-US" sz="3600" spc="-1" strike="noStrike">
              <a:latin typeface="Arial"/>
            </a:endParaRPr>
          </a:p>
        </p:txBody>
      </p:sp>
      <p:sp>
        <p:nvSpPr>
          <p:cNvPr id="290" name="PlaceHolder 2"/>
          <p:cNvSpPr>
            <a:spLocks noGrp="1"/>
          </p:cNvSpPr>
          <p:nvPr>
            <p:ph/>
          </p:nvPr>
        </p:nvSpPr>
        <p:spPr>
          <a:xfrm>
            <a:off x="1141560" y="2249640"/>
            <a:ext cx="9905400" cy="3540960"/>
          </a:xfrm>
          <a:prstGeom prst="rect">
            <a:avLst/>
          </a:prstGeom>
          <a:noFill/>
          <a:ln w="12600">
            <a:noFill/>
          </a:ln>
        </p:spPr>
        <p:txBody>
          <a:bodyPr lIns="45720" rIns="45720" tIns="45000" bIns="45000" anchor="t">
            <a:noAutofit/>
          </a:bodyPr>
          <a:p>
            <a:pPr marL="228600" indent="-228600">
              <a:lnSpc>
                <a:spcPct val="96000"/>
              </a:lnSpc>
              <a:spcBef>
                <a:spcPts val="1001"/>
              </a:spcBef>
              <a:buClr>
                <a:srgbClr val="000000"/>
              </a:buClr>
              <a:buSzPct val="125000"/>
              <a:buFont typeface="Arial"/>
              <a:buChar char="•"/>
            </a:pPr>
            <a:r>
              <a:rPr b="0" lang="en-US" sz="2000" spc="-1" strike="noStrike">
                <a:solidFill>
                  <a:srgbClr val="000000"/>
                </a:solidFill>
                <a:latin typeface="Tw Cen MT"/>
                <a:ea typeface="Tw Cen MT"/>
              </a:rPr>
              <a:t>Light fuel oil tanks (2) 785/807 m3</a:t>
            </a:r>
            <a:endParaRPr b="0" lang="en-US" sz="2000" spc="-1" strike="noStrike">
              <a:latin typeface="Arial"/>
            </a:endParaRPr>
          </a:p>
          <a:p>
            <a:pPr marL="228600" indent="-228600">
              <a:lnSpc>
                <a:spcPct val="96000"/>
              </a:lnSpc>
              <a:spcBef>
                <a:spcPts val="1001"/>
              </a:spcBef>
              <a:buClr>
                <a:srgbClr val="000000"/>
              </a:buClr>
              <a:buSzPct val="125000"/>
              <a:buFont typeface="Arial"/>
              <a:buChar char="•"/>
            </a:pPr>
            <a:r>
              <a:rPr b="0" lang="en-US" sz="2000" spc="-1" strike="noStrike">
                <a:solidFill>
                  <a:srgbClr val="000000"/>
                </a:solidFill>
                <a:latin typeface="Tw Cen MT"/>
                <a:ea typeface="Tw Cen MT"/>
              </a:rPr>
              <a:t>Heavy fuel oil buffer tanks (2) 455/429 m3</a:t>
            </a:r>
            <a:endParaRPr b="0" lang="en-US" sz="2000" spc="-1" strike="noStrike">
              <a:latin typeface="Arial"/>
            </a:endParaRPr>
          </a:p>
          <a:p>
            <a:pPr marL="228600" indent="-228600">
              <a:lnSpc>
                <a:spcPct val="96000"/>
              </a:lnSpc>
              <a:spcBef>
                <a:spcPts val="1001"/>
              </a:spcBef>
              <a:buClr>
                <a:srgbClr val="000000"/>
              </a:buClr>
              <a:buSzPct val="125000"/>
              <a:buFont typeface="Arial"/>
              <a:buChar char="•"/>
            </a:pPr>
            <a:r>
              <a:rPr b="0" lang="en-US" sz="2000" spc="-1" strike="noStrike">
                <a:solidFill>
                  <a:srgbClr val="000000"/>
                </a:solidFill>
                <a:latin typeface="Tw Cen MT"/>
                <a:ea typeface="Tw Cen MT"/>
              </a:rPr>
              <a:t>Heavy fuel oil day tanks (2) 384/384 m3</a:t>
            </a:r>
            <a:endParaRPr b="0" lang="en-US" sz="2000" spc="-1" strike="noStrike">
              <a:latin typeface="Arial"/>
            </a:endParaRPr>
          </a:p>
          <a:p>
            <a:pPr marL="228600" indent="-228600">
              <a:lnSpc>
                <a:spcPct val="96000"/>
              </a:lnSpc>
              <a:spcBef>
                <a:spcPts val="1001"/>
              </a:spcBef>
              <a:buClr>
                <a:srgbClr val="000000"/>
              </a:buClr>
              <a:buSzPct val="125000"/>
              <a:buFont typeface="Arial"/>
              <a:buChar char="•"/>
            </a:pPr>
            <a:r>
              <a:rPr b="0" lang="en-US" sz="2000" spc="-1" strike="noStrike">
                <a:solidFill>
                  <a:srgbClr val="000000"/>
                </a:solidFill>
                <a:latin typeface="Tw Cen MT"/>
                <a:ea typeface="Tw Cen MT"/>
              </a:rPr>
              <a:t>Pilot fuel oil tank 195 m3</a:t>
            </a:r>
            <a:endParaRPr b="0" lang="en-US" sz="2000" spc="-1" strike="noStrike">
              <a:latin typeface="Arial"/>
            </a:endParaRPr>
          </a:p>
          <a:p>
            <a:pPr marL="228600" indent="-228600">
              <a:lnSpc>
                <a:spcPct val="96000"/>
              </a:lnSpc>
              <a:spcBef>
                <a:spcPts val="1001"/>
              </a:spcBef>
              <a:buClr>
                <a:srgbClr val="000000"/>
              </a:buClr>
              <a:buSzPct val="125000"/>
              <a:buFont typeface="Arial"/>
              <a:buChar char="•"/>
            </a:pPr>
            <a:r>
              <a:rPr b="0" lang="en-US" sz="2000" spc="-1" strike="noStrike">
                <a:solidFill>
                  <a:srgbClr val="000000"/>
                </a:solidFill>
                <a:latin typeface="Tw Cen MT"/>
                <a:ea typeface="Tw Cen MT"/>
              </a:rPr>
              <a:t>New lube oil tank 202 m3</a:t>
            </a:r>
            <a:endParaRPr b="0" lang="en-US" sz="2000" spc="-1" strike="noStrike">
              <a:latin typeface="Arial"/>
            </a:endParaRPr>
          </a:p>
          <a:p>
            <a:pPr marL="228600" indent="-228600">
              <a:lnSpc>
                <a:spcPct val="96000"/>
              </a:lnSpc>
              <a:spcBef>
                <a:spcPts val="1001"/>
              </a:spcBef>
              <a:buClr>
                <a:srgbClr val="000000"/>
              </a:buClr>
              <a:buSzPct val="125000"/>
              <a:buFont typeface="Arial"/>
              <a:buChar char="•"/>
            </a:pPr>
            <a:r>
              <a:rPr b="0" lang="en-US" sz="2000" spc="-1" strike="noStrike">
                <a:solidFill>
                  <a:srgbClr val="000000"/>
                </a:solidFill>
                <a:latin typeface="Tw Cen MT"/>
                <a:ea typeface="Tw Cen MT"/>
              </a:rPr>
              <a:t>Used lube oil tank 164 m3</a:t>
            </a:r>
            <a:endParaRPr b="0" lang="en-US" sz="2000" spc="-1" strike="noStrike">
              <a:latin typeface="Arial"/>
            </a:endParaRPr>
          </a:p>
          <a:p>
            <a:pPr marL="228600" indent="-228600">
              <a:lnSpc>
                <a:spcPct val="96000"/>
              </a:lnSpc>
              <a:spcBef>
                <a:spcPts val="1001"/>
              </a:spcBef>
              <a:buClr>
                <a:srgbClr val="000000"/>
              </a:buClr>
              <a:buSzPct val="125000"/>
              <a:buFont typeface="Arial"/>
              <a:buChar char="•"/>
            </a:pPr>
            <a:r>
              <a:rPr b="0" lang="en-US" sz="2000" spc="-1" strike="noStrike">
                <a:solidFill>
                  <a:srgbClr val="000000"/>
                </a:solidFill>
                <a:latin typeface="Tw Cen MT"/>
                <a:ea typeface="Tw Cen MT"/>
              </a:rPr>
              <a:t>Fresh water/Fire fighting tank (2) 381/381 m3</a:t>
            </a:r>
            <a:endParaRPr b="0" lang="en-US" sz="2000" spc="-1" strike="noStrike">
              <a:latin typeface="Arial"/>
            </a:endParaRPr>
          </a:p>
          <a:p>
            <a:pPr marL="228600" indent="-228600">
              <a:lnSpc>
                <a:spcPct val="96000"/>
              </a:lnSpc>
              <a:spcBef>
                <a:spcPts val="1001"/>
              </a:spcBef>
              <a:buClr>
                <a:srgbClr val="000000"/>
              </a:buClr>
              <a:buSzPct val="125000"/>
              <a:buFont typeface="Arial"/>
              <a:buChar char="•"/>
            </a:pPr>
            <a:r>
              <a:rPr b="0" lang="en-US" sz="2000" spc="-1" strike="noStrike">
                <a:solidFill>
                  <a:srgbClr val="000000"/>
                </a:solidFill>
                <a:latin typeface="Tw Cen MT"/>
                <a:ea typeface="Tw Cen MT"/>
              </a:rPr>
              <a:t>Treated water tank 282 m3</a:t>
            </a:r>
            <a:endParaRPr b="0" lang="en-US" sz="20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1" name="PlaceHolder 1"/>
          <p:cNvSpPr>
            <a:spLocks noGrp="1"/>
          </p:cNvSpPr>
          <p:nvPr>
            <p:ph type="title"/>
          </p:nvPr>
        </p:nvSpPr>
        <p:spPr>
          <a:xfrm>
            <a:off x="1141560" y="618480"/>
            <a:ext cx="9905400" cy="1477800"/>
          </a:xfrm>
          <a:prstGeom prst="rect">
            <a:avLst/>
          </a:prstGeom>
          <a:noFill/>
          <a:ln w="12600">
            <a:noFill/>
          </a:ln>
        </p:spPr>
        <p:txBody>
          <a:bodyPr lIns="45720" rIns="45720" tIns="45000" bIns="45000" anchor="ctr">
            <a:noAutofit/>
          </a:bodyPr>
          <a:p>
            <a:pPr>
              <a:lnSpc>
                <a:spcPct val="90000"/>
              </a:lnSpc>
              <a:buNone/>
              <a:tabLst>
                <a:tab algn="l" pos="0"/>
              </a:tabLst>
            </a:pPr>
            <a:r>
              <a:rPr b="0" lang="en-US" sz="3600" spc="-1" strike="noStrike" cap="all">
                <a:solidFill>
                  <a:srgbClr val="000000"/>
                </a:solidFill>
                <a:latin typeface="Tw Cen MT"/>
                <a:ea typeface="Tw Cen MT"/>
              </a:rPr>
              <a:t>Engine/condenser Cooling water system</a:t>
            </a:r>
            <a:endParaRPr b="0" lang="en-US" sz="3600" spc="-1" strike="noStrike">
              <a:latin typeface="Arial"/>
            </a:endParaRPr>
          </a:p>
        </p:txBody>
      </p:sp>
      <p:sp>
        <p:nvSpPr>
          <p:cNvPr id="292" name="PlaceHolder 2"/>
          <p:cNvSpPr>
            <a:spLocks noGrp="1"/>
          </p:cNvSpPr>
          <p:nvPr>
            <p:ph/>
          </p:nvPr>
        </p:nvSpPr>
        <p:spPr>
          <a:xfrm>
            <a:off x="1141560" y="2249640"/>
            <a:ext cx="4712400" cy="3540960"/>
          </a:xfrm>
          <a:prstGeom prst="rect">
            <a:avLst/>
          </a:prstGeom>
          <a:noFill/>
          <a:ln w="12600">
            <a:noFill/>
          </a:ln>
        </p:spPr>
        <p:txBody>
          <a:bodyPr lIns="45720" rIns="45720" tIns="45000" bIns="45000" anchor="t">
            <a:noAutofit/>
          </a:bodyPr>
          <a:p>
            <a:pPr marL="228600" indent="-228600">
              <a:lnSpc>
                <a:spcPct val="120000"/>
              </a:lnSpc>
              <a:spcBef>
                <a:spcPts val="1001"/>
              </a:spcBef>
              <a:buClr>
                <a:srgbClr val="000000"/>
              </a:buClr>
              <a:buSzPct val="125000"/>
              <a:buFont typeface="Arial"/>
              <a:buChar char="•"/>
            </a:pPr>
            <a:r>
              <a:rPr b="0" lang="en-US" sz="2400" spc="-1" strike="noStrike">
                <a:solidFill>
                  <a:srgbClr val="000000"/>
                </a:solidFill>
                <a:latin typeface="Tw Cen MT"/>
                <a:ea typeface="Tw Cen MT"/>
              </a:rPr>
              <a:t>River water intake</a:t>
            </a:r>
            <a:endParaRPr b="0" lang="en-US" sz="2400" spc="-1" strike="noStrike">
              <a:latin typeface="Arial"/>
            </a:endParaRPr>
          </a:p>
          <a:p>
            <a:pPr marL="228600" indent="-228600">
              <a:lnSpc>
                <a:spcPct val="120000"/>
              </a:lnSpc>
              <a:spcBef>
                <a:spcPts val="1001"/>
              </a:spcBef>
              <a:buClr>
                <a:srgbClr val="000000"/>
              </a:buClr>
              <a:buSzPct val="125000"/>
              <a:buFont typeface="Arial"/>
              <a:buChar char="•"/>
            </a:pPr>
            <a:r>
              <a:rPr b="0" lang="en-US" sz="2400" spc="-1" strike="noStrike">
                <a:solidFill>
                  <a:srgbClr val="000000"/>
                </a:solidFill>
                <a:latin typeface="Tw Cen MT"/>
                <a:ea typeface="Tw Cen MT"/>
              </a:rPr>
              <a:t>Discharge downstream</a:t>
            </a:r>
            <a:endParaRPr b="0" lang="en-US" sz="2400" spc="-1" strike="noStrike">
              <a:latin typeface="Arial"/>
            </a:endParaRPr>
          </a:p>
          <a:p>
            <a:pPr marL="228600" indent="-228600">
              <a:lnSpc>
                <a:spcPct val="120000"/>
              </a:lnSpc>
              <a:spcBef>
                <a:spcPts val="1001"/>
              </a:spcBef>
              <a:buClr>
                <a:srgbClr val="000000"/>
              </a:buClr>
              <a:buSzPct val="125000"/>
              <a:buFont typeface="Arial"/>
              <a:buChar char="•"/>
            </a:pPr>
            <a:r>
              <a:rPr b="0" lang="en-US" sz="2400" spc="-1" strike="noStrike">
                <a:solidFill>
                  <a:srgbClr val="000000"/>
                </a:solidFill>
                <a:latin typeface="Tw Cen MT"/>
                <a:ea typeface="Tw Cen MT"/>
              </a:rPr>
              <a:t>Pumping Flat below deck</a:t>
            </a:r>
            <a:endParaRPr b="0" lang="en-US" sz="2400" spc="-1" strike="noStrike">
              <a:latin typeface="Arial"/>
            </a:endParaRPr>
          </a:p>
        </p:txBody>
      </p:sp>
      <p:pic>
        <p:nvPicPr>
          <p:cNvPr id="293" name="Picture 4" descr="Picture 4"/>
          <p:cNvPicPr/>
          <p:nvPr/>
        </p:nvPicPr>
        <p:blipFill>
          <a:blip r:embed="rId1"/>
          <a:stretch/>
        </p:blipFill>
        <p:spPr>
          <a:xfrm>
            <a:off x="4764960" y="2097000"/>
            <a:ext cx="5253120" cy="3501720"/>
          </a:xfrm>
          <a:prstGeom prst="rect">
            <a:avLst/>
          </a:prstGeom>
          <a:ln w="12700">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4" name="PlaceHolder 1"/>
          <p:cNvSpPr>
            <a:spLocks noGrp="1"/>
          </p:cNvSpPr>
          <p:nvPr>
            <p:ph type="title"/>
          </p:nvPr>
        </p:nvSpPr>
        <p:spPr>
          <a:xfrm>
            <a:off x="1141560" y="618480"/>
            <a:ext cx="9905400" cy="1477800"/>
          </a:xfrm>
          <a:prstGeom prst="rect">
            <a:avLst/>
          </a:prstGeom>
          <a:noFill/>
          <a:ln w="12600">
            <a:noFill/>
          </a:ln>
        </p:spPr>
        <p:txBody>
          <a:bodyPr lIns="45720" rIns="45720" tIns="45000" bIns="45000" anchor="ctr">
            <a:noAutofit/>
          </a:bodyPr>
          <a:p>
            <a:pPr>
              <a:lnSpc>
                <a:spcPct val="90000"/>
              </a:lnSpc>
              <a:buNone/>
              <a:tabLst>
                <a:tab algn="l" pos="0"/>
              </a:tabLst>
            </a:pPr>
            <a:r>
              <a:rPr b="0" lang="en-US" sz="3600" spc="-1" strike="noStrike" cap="all">
                <a:solidFill>
                  <a:srgbClr val="000000"/>
                </a:solidFill>
                <a:latin typeface="Tw Cen MT"/>
                <a:ea typeface="Tw Cen MT"/>
              </a:rPr>
              <a:t>Modification options</a:t>
            </a:r>
            <a:br>
              <a:rPr sz="3600"/>
            </a:br>
            <a:endParaRPr b="0" lang="en-US" sz="3600" spc="-1" strike="noStrike">
              <a:latin typeface="Arial"/>
            </a:endParaRPr>
          </a:p>
        </p:txBody>
      </p:sp>
      <p:sp>
        <p:nvSpPr>
          <p:cNvPr id="295" name="PlaceHolder 2"/>
          <p:cNvSpPr>
            <a:spLocks noGrp="1"/>
          </p:cNvSpPr>
          <p:nvPr>
            <p:ph/>
          </p:nvPr>
        </p:nvSpPr>
        <p:spPr>
          <a:xfrm>
            <a:off x="1141560" y="2249640"/>
            <a:ext cx="9905400" cy="3540960"/>
          </a:xfrm>
          <a:prstGeom prst="rect">
            <a:avLst/>
          </a:prstGeom>
          <a:noFill/>
          <a:ln w="12600">
            <a:noFill/>
          </a:ln>
        </p:spPr>
        <p:txBody>
          <a:bodyPr lIns="45720" rIns="45720" tIns="45000" bIns="45000" anchor="t">
            <a:noAutofit/>
          </a:bodyPr>
          <a:p>
            <a:pPr marL="228600" indent="-228600">
              <a:lnSpc>
                <a:spcPct val="120000"/>
              </a:lnSpc>
              <a:spcBef>
                <a:spcPts val="1001"/>
              </a:spcBef>
              <a:buClr>
                <a:srgbClr val="000000"/>
              </a:buClr>
              <a:buSzPct val="125000"/>
              <a:buFont typeface="Arial"/>
              <a:buChar char="•"/>
            </a:pPr>
            <a:r>
              <a:rPr b="0" lang="en-US" sz="2400" spc="-1" strike="noStrike">
                <a:solidFill>
                  <a:srgbClr val="000000"/>
                </a:solidFill>
                <a:latin typeface="Tw Cen MT"/>
                <a:ea typeface="Tw Cen MT"/>
              </a:rPr>
              <a:t>Modification options</a:t>
            </a:r>
            <a:endParaRPr b="0" lang="en-US" sz="2400" spc="-1" strike="noStrike">
              <a:latin typeface="Arial"/>
            </a:endParaRPr>
          </a:p>
          <a:p>
            <a:pPr lvl="1" marL="685800" indent="-228600">
              <a:lnSpc>
                <a:spcPct val="120000"/>
              </a:lnSpc>
              <a:spcBef>
                <a:spcPts val="499"/>
              </a:spcBef>
              <a:buClr>
                <a:srgbClr val="000000"/>
              </a:buClr>
              <a:buSzPct val="125000"/>
              <a:buFont typeface="Arial"/>
              <a:buChar char="•"/>
            </a:pPr>
            <a:r>
              <a:rPr b="0" lang="en-US" sz="2000" spc="-1" strike="noStrike">
                <a:solidFill>
                  <a:srgbClr val="000000"/>
                </a:solidFill>
                <a:latin typeface="Tw Cen MT"/>
                <a:ea typeface="Tw Cen MT"/>
              </a:rPr>
              <a:t>Cooling towers (landside)</a:t>
            </a:r>
            <a:endParaRPr b="0" lang="en-US" sz="2000" spc="-1" strike="noStrike">
              <a:latin typeface="Arial"/>
            </a:endParaRPr>
          </a:p>
          <a:p>
            <a:pPr lvl="1" marL="685800" indent="-228600">
              <a:lnSpc>
                <a:spcPct val="120000"/>
              </a:lnSpc>
              <a:spcBef>
                <a:spcPts val="499"/>
              </a:spcBef>
              <a:buClr>
                <a:srgbClr val="000000"/>
              </a:buClr>
              <a:buSzPct val="125000"/>
              <a:buFont typeface="Arial"/>
              <a:buChar char="•"/>
            </a:pPr>
            <a:r>
              <a:rPr b="0" lang="en-US" sz="2000" spc="-1" strike="noStrike">
                <a:solidFill>
                  <a:srgbClr val="000000"/>
                </a:solidFill>
                <a:latin typeface="Tw Cen MT"/>
                <a:ea typeface="Tw Cen MT"/>
              </a:rPr>
              <a:t>SCR/CO (on barge)</a:t>
            </a:r>
            <a:endParaRPr b="0" lang="en-US" sz="2000" spc="-1" strike="noStrike">
              <a:latin typeface="Arial"/>
            </a:endParaRPr>
          </a:p>
          <a:p>
            <a:pPr lvl="1" marL="685800" indent="-228600">
              <a:lnSpc>
                <a:spcPct val="120000"/>
              </a:lnSpc>
              <a:spcBef>
                <a:spcPts val="499"/>
              </a:spcBef>
              <a:buClr>
                <a:srgbClr val="000000"/>
              </a:buClr>
              <a:buSzPct val="125000"/>
              <a:buFont typeface="Arial"/>
              <a:buChar char="•"/>
            </a:pPr>
            <a:r>
              <a:rPr b="0" lang="en-US" sz="2000" spc="-1" strike="noStrike">
                <a:solidFill>
                  <a:srgbClr val="000000"/>
                </a:solidFill>
                <a:latin typeface="Tw Cen MT"/>
                <a:ea typeface="Tw Cen MT"/>
              </a:rPr>
              <a:t>50 Hz conversion to 11.2 kV under technical review</a:t>
            </a:r>
            <a:endParaRPr b="0" lang="en-US" sz="2000" spc="-1" strike="noStrike">
              <a:latin typeface="Arial"/>
            </a:endParaRPr>
          </a:p>
          <a:p>
            <a:pPr lvl="2" marL="1173600" indent="-228600">
              <a:lnSpc>
                <a:spcPct val="120000"/>
              </a:lnSpc>
              <a:spcBef>
                <a:spcPts val="499"/>
              </a:spcBef>
              <a:buClr>
                <a:srgbClr val="000000"/>
              </a:buClr>
              <a:buSzPct val="125000"/>
              <a:buFont typeface="Arial"/>
              <a:buChar char="•"/>
            </a:pPr>
            <a:r>
              <a:rPr b="0" lang="en-US" sz="2000" spc="-1" strike="noStrike">
                <a:solidFill>
                  <a:srgbClr val="000000"/>
                </a:solidFill>
                <a:latin typeface="Tw Cen MT"/>
                <a:ea typeface="Tw Cen MT"/>
              </a:rPr>
              <a:t>Generator swap</a:t>
            </a:r>
            <a:endParaRPr b="0" lang="en-US" sz="2000" spc="-1" strike="noStrike">
              <a:latin typeface="Arial"/>
            </a:endParaRPr>
          </a:p>
          <a:p>
            <a:pPr lvl="2" marL="1173600" indent="-228600">
              <a:lnSpc>
                <a:spcPct val="120000"/>
              </a:lnSpc>
              <a:spcBef>
                <a:spcPts val="499"/>
              </a:spcBef>
              <a:buClr>
                <a:srgbClr val="000000"/>
              </a:buClr>
              <a:buSzPct val="125000"/>
              <a:buFont typeface="Arial"/>
              <a:buChar char="•"/>
            </a:pPr>
            <a:r>
              <a:rPr b="0" lang="en-US" sz="2000" spc="-1" strike="noStrike">
                <a:solidFill>
                  <a:srgbClr val="000000"/>
                </a:solidFill>
                <a:latin typeface="Tw Cen MT"/>
                <a:ea typeface="Tw Cen MT"/>
              </a:rPr>
              <a:t>Frequency inverter (shoreside)</a:t>
            </a:r>
            <a:endParaRPr b="0" lang="en-US" sz="20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6" name="PlaceHolder 1"/>
          <p:cNvSpPr>
            <a:spLocks noGrp="1"/>
          </p:cNvSpPr>
          <p:nvPr>
            <p:ph/>
          </p:nvPr>
        </p:nvSpPr>
        <p:spPr>
          <a:xfrm>
            <a:off x="1141560" y="2249640"/>
            <a:ext cx="9905400" cy="3540960"/>
          </a:xfrm>
          <a:prstGeom prst="rect">
            <a:avLst/>
          </a:prstGeom>
          <a:noFill/>
          <a:ln w="12600">
            <a:noFill/>
          </a:ln>
        </p:spPr>
        <p:txBody>
          <a:bodyPr lIns="45720" rIns="45720" tIns="45000" bIns="45000" anchor="t">
            <a:normAutofit fontScale="82000"/>
          </a:bodyPr>
          <a:p>
            <a:pPr marL="228600" indent="-228600">
              <a:lnSpc>
                <a:spcPct val="120000"/>
              </a:lnSpc>
              <a:spcBef>
                <a:spcPts val="1001"/>
              </a:spcBef>
              <a:buClr>
                <a:srgbClr val="000000"/>
              </a:buClr>
              <a:buSzPct val="125000"/>
              <a:buFont typeface="Arial"/>
              <a:buChar char="•"/>
            </a:pPr>
            <a:r>
              <a:rPr b="0" lang="en-US" sz="1510" spc="-1" strike="noStrike">
                <a:solidFill>
                  <a:srgbClr val="000000"/>
                </a:solidFill>
                <a:latin typeface="Tw Cen MT"/>
                <a:ea typeface="Tw Cen MT"/>
              </a:rPr>
              <a:t>IMPORTANT DISCLAIMER: Although the statements and technical information contained herein are believed to be materially accurate as of the date hereof, no representation or warranty is given as to the accuracy of any of the information provided. Certain information contained herein is based on information from sources considered to be reliable. The information referred to herein is subject to change. Trans Continental Corporation and its affiliates and any of their officers, employees, agents and professional advisors, expressly disclaims any and all liability as to any reliance on such information; NO WARRANTY OF FITNESS FOR ANY PARTICULAR PURPOSE, WARRANTY OF MERCHANTABILITY OR ANY OTHER WARRANTY, EXPRESSED OR IMPLIED, IS MADE CONCERNING THE GOODS DESCRIBED OR THE INFORMATION PROVIDED HEREIN. This information has been provided to you for informational only and may not be relied upon by you in evaluating the merits of purchasing the assets described herein. This communication is not intended as and is not to be taken as an offer or solicitation in any jurisdiction, including these in which such an offer or solution is not authorized or to any persons to whom it is unlawful to make such a solution or offer. This document contains confidential information intended only for the use of the addressee. If you are not the intended recipient of this information then you are hereby notified that any use, dissemination, distribution or reproduction of this message is prohibited. If you have received this communication in error, please contact the sender immediately and delete this material in its exhibits. </a:t>
            </a:r>
            <a:br>
              <a:rPr sz="1510"/>
            </a:br>
            <a:r>
              <a:rPr b="0" lang="en-US" sz="1510" spc="-1" strike="noStrike">
                <a:solidFill>
                  <a:srgbClr val="ffffff"/>
                </a:solidFill>
                <a:latin typeface="Tw Cen MT"/>
                <a:ea typeface="Tw Cen MT"/>
              </a:rPr>
              <a:t> </a:t>
            </a:r>
            <a:endParaRPr b="0" lang="en-US" sz="151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7" name="PlaceHolder 1"/>
          <p:cNvSpPr>
            <a:spLocks noGrp="1"/>
          </p:cNvSpPr>
          <p:nvPr>
            <p:ph type="title"/>
          </p:nvPr>
        </p:nvSpPr>
        <p:spPr>
          <a:xfrm>
            <a:off x="1141560" y="618480"/>
            <a:ext cx="9905400" cy="1477800"/>
          </a:xfrm>
          <a:prstGeom prst="rect">
            <a:avLst/>
          </a:prstGeom>
          <a:noFill/>
          <a:ln w="12600">
            <a:noFill/>
          </a:ln>
        </p:spPr>
        <p:txBody>
          <a:bodyPr lIns="45720" rIns="45720" tIns="45000" bIns="45000" anchor="ctr">
            <a:noAutofit/>
          </a:bodyPr>
          <a:p>
            <a:pPr>
              <a:lnSpc>
                <a:spcPct val="90000"/>
              </a:lnSpc>
              <a:buNone/>
              <a:tabLst>
                <a:tab algn="l" pos="0"/>
              </a:tabLst>
            </a:pPr>
            <a:r>
              <a:rPr b="0" lang="en-US" sz="3600" spc="-1" strike="noStrike" cap="all">
                <a:solidFill>
                  <a:srgbClr val="000000"/>
                </a:solidFill>
                <a:latin typeface="Tw Cen MT"/>
                <a:ea typeface="Tw Cen MT"/>
              </a:rPr>
              <a:t>Operational Profile</a:t>
            </a:r>
            <a:endParaRPr b="0" lang="en-US" sz="3600" spc="-1" strike="noStrike">
              <a:latin typeface="Arial"/>
            </a:endParaRPr>
          </a:p>
        </p:txBody>
      </p:sp>
      <p:sp>
        <p:nvSpPr>
          <p:cNvPr id="258" name="PlaceHolder 2"/>
          <p:cNvSpPr>
            <a:spLocks noGrp="1"/>
          </p:cNvSpPr>
          <p:nvPr>
            <p:ph/>
          </p:nvPr>
        </p:nvSpPr>
        <p:spPr>
          <a:xfrm>
            <a:off x="1141560" y="2249640"/>
            <a:ext cx="9905400" cy="3540960"/>
          </a:xfrm>
          <a:prstGeom prst="rect">
            <a:avLst/>
          </a:prstGeom>
          <a:noFill/>
          <a:ln w="12600">
            <a:noFill/>
          </a:ln>
        </p:spPr>
        <p:txBody>
          <a:bodyPr lIns="45720" rIns="45720" tIns="45000" bIns="45000" anchor="t">
            <a:normAutofit/>
          </a:bodyPr>
          <a:p>
            <a:pPr marL="228600" indent="-228600">
              <a:lnSpc>
                <a:spcPct val="120000"/>
              </a:lnSpc>
              <a:spcBef>
                <a:spcPts val="1001"/>
              </a:spcBef>
              <a:buClr>
                <a:srgbClr val="000000"/>
              </a:buClr>
              <a:buSzPct val="125000"/>
              <a:buFont typeface="Arial"/>
              <a:buChar char="•"/>
            </a:pPr>
            <a:r>
              <a:rPr b="0" lang="en-US" sz="2400" spc="-1" strike="noStrike">
                <a:solidFill>
                  <a:srgbClr val="000000"/>
                </a:solidFill>
                <a:latin typeface="Tw Cen MT"/>
                <a:ea typeface="Tw Cen MT"/>
              </a:rPr>
              <a:t>Built and commissioned in 2011 by Wartsila</a:t>
            </a:r>
            <a:endParaRPr b="0" lang="en-US" sz="2400" spc="-1" strike="noStrike">
              <a:latin typeface="Arial"/>
            </a:endParaRPr>
          </a:p>
          <a:p>
            <a:pPr marL="228600" indent="-228600">
              <a:lnSpc>
                <a:spcPct val="120000"/>
              </a:lnSpc>
              <a:spcBef>
                <a:spcPts val="1001"/>
              </a:spcBef>
              <a:buClr>
                <a:srgbClr val="000000"/>
              </a:buClr>
              <a:buSzPct val="125000"/>
              <a:buFont typeface="Arial"/>
              <a:buChar char="•"/>
            </a:pPr>
            <a:r>
              <a:rPr b="0" lang="en-US" sz="2400" spc="-1" strike="noStrike">
                <a:solidFill>
                  <a:srgbClr val="000000"/>
                </a:solidFill>
                <a:latin typeface="Tw Cen MT"/>
                <a:ea typeface="Tw Cen MT"/>
              </a:rPr>
              <a:t>Currently moored in the Caribbean zone</a:t>
            </a:r>
            <a:endParaRPr b="0" lang="en-US" sz="2400" spc="-1" strike="noStrike">
              <a:latin typeface="Arial"/>
            </a:endParaRPr>
          </a:p>
          <a:p>
            <a:pPr marL="228600" indent="-228600">
              <a:lnSpc>
                <a:spcPct val="120000"/>
              </a:lnSpc>
              <a:spcBef>
                <a:spcPts val="1001"/>
              </a:spcBef>
              <a:buClr>
                <a:srgbClr val="000000"/>
              </a:buClr>
              <a:buSzPct val="125000"/>
              <a:buFont typeface="Arial"/>
              <a:buChar char="•"/>
            </a:pPr>
            <a:r>
              <a:rPr b="0" lang="en-US" sz="2400" spc="-1" strike="noStrike">
                <a:solidFill>
                  <a:srgbClr val="000000"/>
                </a:solidFill>
                <a:latin typeface="Tw Cen MT"/>
                <a:ea typeface="Tw Cen MT"/>
              </a:rPr>
              <a:t>Total average operating hours across 6 engines  (June 2022)</a:t>
            </a:r>
            <a:endParaRPr b="0" lang="en-US" sz="2400" spc="-1" strike="noStrike">
              <a:latin typeface="Arial"/>
            </a:endParaRPr>
          </a:p>
          <a:p>
            <a:pPr>
              <a:lnSpc>
                <a:spcPct val="120000"/>
              </a:lnSpc>
              <a:spcBef>
                <a:spcPts val="1001"/>
              </a:spcBef>
              <a:buNone/>
              <a:tabLst>
                <a:tab algn="l" pos="0"/>
              </a:tabLst>
            </a:pPr>
            <a:r>
              <a:rPr b="0" lang="en-US" sz="2400" spc="-1" strike="noStrike">
                <a:solidFill>
                  <a:srgbClr val="000000"/>
                </a:solidFill>
                <a:latin typeface="Tw Cen MT"/>
                <a:ea typeface="Tw Cen MT"/>
              </a:rPr>
              <a:t>	</a:t>
            </a:r>
            <a:r>
              <a:rPr b="0" lang="en-US" sz="2400" spc="-1" strike="noStrike">
                <a:solidFill>
                  <a:srgbClr val="000000"/>
                </a:solidFill>
                <a:latin typeface="Tw Cen MT"/>
                <a:ea typeface="Tw Cen MT"/>
              </a:rPr>
              <a:t>around 88,000 operating hours</a:t>
            </a: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9" name="PlaceHolder 1"/>
          <p:cNvSpPr>
            <a:spLocks noGrp="1"/>
          </p:cNvSpPr>
          <p:nvPr>
            <p:ph type="title"/>
          </p:nvPr>
        </p:nvSpPr>
        <p:spPr>
          <a:xfrm>
            <a:off x="1141560" y="618480"/>
            <a:ext cx="9905400" cy="1477800"/>
          </a:xfrm>
          <a:prstGeom prst="rect">
            <a:avLst/>
          </a:prstGeom>
          <a:noFill/>
          <a:ln w="12600">
            <a:noFill/>
          </a:ln>
        </p:spPr>
        <p:txBody>
          <a:bodyPr lIns="45720" rIns="45720" tIns="45000" bIns="45000" anchor="ctr">
            <a:noAutofit/>
          </a:bodyPr>
          <a:p>
            <a:pPr>
              <a:lnSpc>
                <a:spcPct val="90000"/>
              </a:lnSpc>
              <a:buNone/>
              <a:tabLst>
                <a:tab algn="l" pos="0"/>
              </a:tabLst>
            </a:pPr>
            <a:r>
              <a:rPr b="0" lang="en-US" sz="3600" spc="-1" strike="noStrike" cap="all">
                <a:solidFill>
                  <a:srgbClr val="ffffff"/>
                </a:solidFill>
                <a:latin typeface="Tw Cen MT"/>
                <a:ea typeface="Tw Cen MT"/>
              </a:rPr>
              <a:t>Basic Power Generation characteristics</a:t>
            </a:r>
            <a:endParaRPr b="0" lang="en-US" sz="3600" spc="-1" strike="noStrike">
              <a:latin typeface="Arial"/>
            </a:endParaRPr>
          </a:p>
        </p:txBody>
      </p:sp>
      <p:sp>
        <p:nvSpPr>
          <p:cNvPr id="260" name="PlaceHolder 2"/>
          <p:cNvSpPr>
            <a:spLocks noGrp="1"/>
          </p:cNvSpPr>
          <p:nvPr>
            <p:ph/>
          </p:nvPr>
        </p:nvSpPr>
        <p:spPr>
          <a:xfrm>
            <a:off x="1141560" y="2249640"/>
            <a:ext cx="9905400" cy="4165920"/>
          </a:xfrm>
          <a:prstGeom prst="rect">
            <a:avLst/>
          </a:prstGeom>
          <a:noFill/>
          <a:ln w="12600">
            <a:noFill/>
          </a:ln>
        </p:spPr>
        <p:txBody>
          <a:bodyPr lIns="45720" rIns="45720" tIns="45000" bIns="45000" anchor="t">
            <a:noAutofit/>
          </a:bodyPr>
          <a:p>
            <a:pPr marL="228600" indent="-228600">
              <a:lnSpc>
                <a:spcPct val="96000"/>
              </a:lnSpc>
              <a:spcBef>
                <a:spcPts val="1001"/>
              </a:spcBef>
              <a:buClr>
                <a:srgbClr val="000000"/>
              </a:buClr>
              <a:buSzPct val="125000"/>
              <a:buFont typeface="Arial"/>
              <a:buChar char="•"/>
            </a:pPr>
            <a:r>
              <a:rPr b="0" lang="en-US" sz="2200" spc="-1" strike="noStrike">
                <a:solidFill>
                  <a:srgbClr val="000000"/>
                </a:solidFill>
                <a:latin typeface="Tw Cen MT"/>
                <a:ea typeface="Tw Cen MT"/>
              </a:rPr>
              <a:t>Six Wartsila 18V50DF medium speed engines rated ~16.9 mWe each</a:t>
            </a:r>
            <a:endParaRPr b="0" lang="en-US" sz="2200" spc="-1" strike="noStrike">
              <a:latin typeface="Arial"/>
            </a:endParaRPr>
          </a:p>
          <a:p>
            <a:pPr marL="228600" indent="-228600">
              <a:lnSpc>
                <a:spcPct val="96000"/>
              </a:lnSpc>
              <a:spcBef>
                <a:spcPts val="1001"/>
              </a:spcBef>
              <a:buClr>
                <a:srgbClr val="000000"/>
              </a:buClr>
              <a:buSzPct val="125000"/>
              <a:buFont typeface="Arial"/>
              <a:buChar char="•"/>
            </a:pPr>
            <a:r>
              <a:rPr b="0" lang="en-US" sz="2200" spc="-1" strike="noStrike">
                <a:solidFill>
                  <a:srgbClr val="000000"/>
                </a:solidFill>
                <a:latin typeface="Tw Cen MT"/>
                <a:ea typeface="Tw Cen MT"/>
              </a:rPr>
              <a:t>One Dresser Rand steam turbine generator rated ~ 10,500 KVA</a:t>
            </a:r>
            <a:endParaRPr b="0" lang="en-US" sz="2200" spc="-1" strike="noStrike">
              <a:latin typeface="Arial"/>
            </a:endParaRPr>
          </a:p>
          <a:p>
            <a:pPr marL="228600" indent="-228600">
              <a:lnSpc>
                <a:spcPct val="96000"/>
              </a:lnSpc>
              <a:spcBef>
                <a:spcPts val="1001"/>
              </a:spcBef>
              <a:buClr>
                <a:srgbClr val="000000"/>
              </a:buClr>
              <a:buSzPct val="125000"/>
              <a:buFont typeface="Arial"/>
              <a:buChar char="•"/>
            </a:pPr>
            <a:r>
              <a:rPr b="0" lang="en-US" sz="2200" spc="-1" strike="noStrike">
                <a:solidFill>
                  <a:srgbClr val="000000"/>
                </a:solidFill>
                <a:latin typeface="Tw Cen MT"/>
                <a:ea typeface="Tw Cen MT"/>
              </a:rPr>
              <a:t>Total plant output rating at HV/GSU</a:t>
            </a:r>
            <a:endParaRPr b="0" lang="en-US" sz="2200" spc="-1" strike="noStrike">
              <a:latin typeface="Arial"/>
            </a:endParaRPr>
          </a:p>
          <a:p>
            <a:pPr lvl="1" marL="685800" indent="-228600">
              <a:lnSpc>
                <a:spcPct val="96000"/>
              </a:lnSpc>
              <a:spcBef>
                <a:spcPts val="499"/>
              </a:spcBef>
              <a:buClr>
                <a:srgbClr val="000000"/>
              </a:buClr>
              <a:buSzPct val="125000"/>
              <a:buFont typeface="Arial"/>
              <a:buChar char="•"/>
            </a:pPr>
            <a:r>
              <a:rPr b="0" lang="en-US" sz="1800" spc="-1" strike="noStrike">
                <a:solidFill>
                  <a:srgbClr val="000000"/>
                </a:solidFill>
                <a:latin typeface="Tw Cen MT"/>
                <a:ea typeface="Tw Cen MT"/>
              </a:rPr>
              <a:t>On HFO ~108 mWe </a:t>
            </a:r>
            <a:endParaRPr b="0" lang="en-US" sz="1800" spc="-1" strike="noStrike">
              <a:latin typeface="Arial"/>
            </a:endParaRPr>
          </a:p>
          <a:p>
            <a:pPr lvl="1" marL="685800" indent="-228600">
              <a:lnSpc>
                <a:spcPct val="96000"/>
              </a:lnSpc>
              <a:spcBef>
                <a:spcPts val="499"/>
              </a:spcBef>
              <a:buClr>
                <a:srgbClr val="000000"/>
              </a:buClr>
              <a:buSzPct val="125000"/>
              <a:buFont typeface="Arial"/>
              <a:buChar char="•"/>
            </a:pPr>
            <a:r>
              <a:rPr b="0" lang="en-US" sz="1800" spc="-1" strike="noStrike">
                <a:solidFill>
                  <a:srgbClr val="000000"/>
                </a:solidFill>
                <a:latin typeface="Tw Cen MT"/>
                <a:ea typeface="Tw Cen MT"/>
              </a:rPr>
              <a:t>On Natural gas ~106 mWe</a:t>
            </a:r>
            <a:endParaRPr b="0" lang="en-US" sz="1800" spc="-1" strike="noStrike">
              <a:latin typeface="Arial"/>
            </a:endParaRPr>
          </a:p>
          <a:p>
            <a:pPr marL="228600" indent="-228600">
              <a:lnSpc>
                <a:spcPct val="96000"/>
              </a:lnSpc>
              <a:spcBef>
                <a:spcPts val="1001"/>
              </a:spcBef>
              <a:buClr>
                <a:srgbClr val="000000"/>
              </a:buClr>
              <a:buSzPct val="125000"/>
              <a:buFont typeface="Arial"/>
              <a:buChar char="•"/>
            </a:pPr>
            <a:r>
              <a:rPr b="0" lang="en-US" sz="2200" spc="-1" strike="noStrike">
                <a:solidFill>
                  <a:srgbClr val="000000"/>
                </a:solidFill>
                <a:latin typeface="Tw Cen MT"/>
                <a:ea typeface="Tw Cen MT"/>
              </a:rPr>
              <a:t>Output Frequency 60 Hz at 13.8 kV</a:t>
            </a:r>
            <a:endParaRPr b="0" lang="en-US" sz="2200" spc="-1" strike="noStrike">
              <a:latin typeface="Arial"/>
            </a:endParaRPr>
          </a:p>
          <a:p>
            <a:pPr marL="228600" indent="-228600">
              <a:lnSpc>
                <a:spcPct val="96000"/>
              </a:lnSpc>
              <a:spcBef>
                <a:spcPts val="1001"/>
              </a:spcBef>
              <a:buClr>
                <a:srgbClr val="000000"/>
              </a:buClr>
              <a:buSzPct val="125000"/>
              <a:buFont typeface="Arial"/>
              <a:buChar char="•"/>
            </a:pPr>
            <a:r>
              <a:rPr b="0" lang="en-US" sz="2200" spc="-1" strike="noStrike">
                <a:solidFill>
                  <a:srgbClr val="000000"/>
                </a:solidFill>
                <a:latin typeface="Tw Cen MT"/>
                <a:ea typeface="Tw Cen MT"/>
              </a:rPr>
              <a:t>Highly efficient and reliable performance</a:t>
            </a:r>
            <a:endParaRPr b="0" lang="en-US" sz="2200" spc="-1" strike="noStrike">
              <a:latin typeface="Arial"/>
            </a:endParaRPr>
          </a:p>
          <a:p>
            <a:pPr lvl="1" marL="685800" indent="-228600">
              <a:lnSpc>
                <a:spcPct val="96000"/>
              </a:lnSpc>
              <a:spcBef>
                <a:spcPts val="499"/>
              </a:spcBef>
              <a:buClr>
                <a:srgbClr val="000000"/>
              </a:buClr>
              <a:buSzPct val="125000"/>
              <a:buFont typeface="Arial"/>
              <a:buChar char="•"/>
            </a:pPr>
            <a:r>
              <a:rPr b="0" lang="en-US" sz="1800" spc="-1" strike="noStrike">
                <a:solidFill>
                  <a:srgbClr val="000000"/>
                </a:solidFill>
                <a:latin typeface="Tw Cen MT"/>
                <a:ea typeface="Tw Cen MT"/>
              </a:rPr>
              <a:t>Availability 2012-2016 -  91.1% (97.3% for 2016)</a:t>
            </a:r>
            <a:endParaRPr b="0" lang="en-US" sz="1800" spc="-1" strike="noStrike">
              <a:latin typeface="Arial"/>
            </a:endParaRPr>
          </a:p>
          <a:p>
            <a:pPr lvl="1" marL="685800" indent="-228600">
              <a:lnSpc>
                <a:spcPct val="96000"/>
              </a:lnSpc>
              <a:spcBef>
                <a:spcPts val="499"/>
              </a:spcBef>
              <a:buClr>
                <a:srgbClr val="000000"/>
              </a:buClr>
              <a:buSzPct val="125000"/>
              <a:buFont typeface="Arial"/>
              <a:buChar char="•"/>
            </a:pPr>
            <a:r>
              <a:rPr b="0" lang="en-US" sz="1800" spc="-1" strike="noStrike">
                <a:solidFill>
                  <a:srgbClr val="000000"/>
                </a:solidFill>
                <a:latin typeface="Tw Cen MT"/>
                <a:ea typeface="Tw Cen MT"/>
              </a:rPr>
              <a:t>Heat Rate on natural gas  (BTU/kWh HHV)  7,138 BTU/kWh</a:t>
            </a:r>
            <a:endParaRPr b="0" lang="en-US" sz="1800" spc="-1" strike="noStrike">
              <a:latin typeface="Arial"/>
            </a:endParaRPr>
          </a:p>
          <a:p>
            <a:pPr lvl="1" marL="685800" indent="-228600">
              <a:lnSpc>
                <a:spcPct val="96000"/>
              </a:lnSpc>
              <a:spcBef>
                <a:spcPts val="499"/>
              </a:spcBef>
              <a:buClr>
                <a:srgbClr val="000000"/>
              </a:buClr>
              <a:buSzPct val="125000"/>
              <a:buFont typeface="Arial"/>
              <a:buChar char="•"/>
            </a:pPr>
            <a:r>
              <a:rPr b="0" lang="en-US" sz="1800" spc="-1" strike="noStrike">
                <a:solidFill>
                  <a:srgbClr val="000000"/>
                </a:solidFill>
                <a:latin typeface="Tw Cen MT"/>
                <a:ea typeface="Tw Cen MT"/>
              </a:rPr>
              <a:t>Heat rate on heavy fuel oil (BTU/kWh HHV) 7,138 BTU/kWh</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1" name="PlaceHolder 1"/>
          <p:cNvSpPr>
            <a:spLocks noGrp="1"/>
          </p:cNvSpPr>
          <p:nvPr>
            <p:ph type="title"/>
          </p:nvPr>
        </p:nvSpPr>
        <p:spPr>
          <a:xfrm>
            <a:off x="1141560" y="618480"/>
            <a:ext cx="9905400" cy="1477800"/>
          </a:xfrm>
          <a:prstGeom prst="rect">
            <a:avLst/>
          </a:prstGeom>
          <a:noFill/>
          <a:ln w="12600">
            <a:noFill/>
          </a:ln>
        </p:spPr>
        <p:txBody>
          <a:bodyPr lIns="45720" rIns="45720" tIns="45000" bIns="45000" anchor="ctr">
            <a:noAutofit/>
          </a:bodyPr>
          <a:p>
            <a:pPr>
              <a:lnSpc>
                <a:spcPct val="90000"/>
              </a:lnSpc>
              <a:buNone/>
              <a:tabLst>
                <a:tab algn="l" pos="0"/>
              </a:tabLst>
            </a:pPr>
            <a:r>
              <a:rPr b="0" lang="en-US" sz="3600" spc="-1" strike="noStrike" cap="all">
                <a:solidFill>
                  <a:srgbClr val="000000"/>
                </a:solidFill>
                <a:latin typeface="Tw Cen MT"/>
                <a:ea typeface="Tw Cen MT"/>
              </a:rPr>
              <a:t>Configuration</a:t>
            </a:r>
            <a:endParaRPr b="0" lang="en-US" sz="3600" spc="-1" strike="noStrike">
              <a:latin typeface="Arial"/>
            </a:endParaRPr>
          </a:p>
        </p:txBody>
      </p:sp>
      <p:sp>
        <p:nvSpPr>
          <p:cNvPr id="262" name="PlaceHolder 2"/>
          <p:cNvSpPr>
            <a:spLocks noGrp="1"/>
          </p:cNvSpPr>
          <p:nvPr>
            <p:ph/>
          </p:nvPr>
        </p:nvSpPr>
        <p:spPr>
          <a:xfrm>
            <a:off x="1141560" y="2249640"/>
            <a:ext cx="4466880" cy="3540960"/>
          </a:xfrm>
          <a:prstGeom prst="rect">
            <a:avLst/>
          </a:prstGeom>
          <a:noFill/>
          <a:ln w="12600">
            <a:noFill/>
          </a:ln>
        </p:spPr>
        <p:txBody>
          <a:bodyPr lIns="45720" rIns="45720" tIns="45000" bIns="45000" anchor="t">
            <a:normAutofit fontScale="96000"/>
          </a:bodyPr>
          <a:p>
            <a:pPr marL="228600" indent="-228600">
              <a:lnSpc>
                <a:spcPct val="120000"/>
              </a:lnSpc>
              <a:spcBef>
                <a:spcPts val="1001"/>
              </a:spcBef>
              <a:buClr>
                <a:srgbClr val="000000"/>
              </a:buClr>
              <a:buSzPct val="125000"/>
              <a:buFont typeface="Arial"/>
              <a:buChar char="•"/>
            </a:pPr>
            <a:r>
              <a:rPr b="0" lang="en-US" sz="2400" spc="-1" strike="noStrike">
                <a:solidFill>
                  <a:srgbClr val="000000"/>
                </a:solidFill>
                <a:latin typeface="Tw Cen MT"/>
                <a:ea typeface="Tw Cen MT"/>
              </a:rPr>
              <a:t>Two Engine Halls</a:t>
            </a:r>
            <a:endParaRPr b="0" lang="en-US" sz="2400" spc="-1" strike="noStrike">
              <a:latin typeface="Arial"/>
            </a:endParaRPr>
          </a:p>
          <a:p>
            <a:pPr lvl="1" marL="685800" indent="-228600">
              <a:lnSpc>
                <a:spcPct val="120000"/>
              </a:lnSpc>
              <a:spcBef>
                <a:spcPts val="499"/>
              </a:spcBef>
              <a:buClr>
                <a:srgbClr val="000000"/>
              </a:buClr>
              <a:buSzPct val="125000"/>
              <a:buFont typeface="Arial"/>
              <a:buChar char="•"/>
            </a:pPr>
            <a:r>
              <a:rPr b="0" lang="en-US" sz="2000" spc="-1" strike="noStrike">
                <a:solidFill>
                  <a:srgbClr val="000000"/>
                </a:solidFill>
                <a:latin typeface="Tw Cen MT"/>
                <a:ea typeface="Tw Cen MT"/>
              </a:rPr>
              <a:t>Each with 3 engines</a:t>
            </a:r>
            <a:endParaRPr b="0" lang="en-US" sz="2000" spc="-1" strike="noStrike">
              <a:latin typeface="Arial"/>
            </a:endParaRPr>
          </a:p>
          <a:p>
            <a:pPr marL="228600" indent="-228600">
              <a:lnSpc>
                <a:spcPct val="120000"/>
              </a:lnSpc>
              <a:spcBef>
                <a:spcPts val="1001"/>
              </a:spcBef>
              <a:buClr>
                <a:srgbClr val="000000"/>
              </a:buClr>
              <a:buSzPct val="125000"/>
              <a:buFont typeface="Arial"/>
              <a:buChar char="•"/>
            </a:pPr>
            <a:r>
              <a:rPr b="0" lang="en-US" sz="2400" spc="-1" strike="noStrike">
                <a:solidFill>
                  <a:srgbClr val="000000"/>
                </a:solidFill>
                <a:latin typeface="Tw Cen MT"/>
                <a:ea typeface="Tw Cen MT"/>
              </a:rPr>
              <a:t>Waste Heat Recovery Section</a:t>
            </a:r>
            <a:endParaRPr b="0" lang="en-US" sz="2400" spc="-1" strike="noStrike">
              <a:latin typeface="Arial"/>
            </a:endParaRPr>
          </a:p>
          <a:p>
            <a:pPr lvl="1" marL="731520" indent="-274320">
              <a:lnSpc>
                <a:spcPct val="120000"/>
              </a:lnSpc>
              <a:spcBef>
                <a:spcPts val="1001"/>
              </a:spcBef>
              <a:buClr>
                <a:srgbClr val="000000"/>
              </a:buClr>
              <a:buSzPct val="125000"/>
              <a:buFont typeface="Arial"/>
              <a:buChar char="•"/>
            </a:pPr>
            <a:r>
              <a:rPr b="0" lang="en-US" sz="2400" spc="-1" strike="noStrike">
                <a:solidFill>
                  <a:srgbClr val="000000"/>
                </a:solidFill>
                <a:latin typeface="Tw Cen MT"/>
                <a:ea typeface="Tw Cen MT"/>
              </a:rPr>
              <a:t>amidships</a:t>
            </a:r>
            <a:endParaRPr b="0" lang="en-US" sz="2400" spc="-1" strike="noStrike">
              <a:latin typeface="Arial"/>
            </a:endParaRPr>
          </a:p>
          <a:p>
            <a:pPr marL="228600" indent="-228600">
              <a:lnSpc>
                <a:spcPct val="120000"/>
              </a:lnSpc>
              <a:spcBef>
                <a:spcPts val="1001"/>
              </a:spcBef>
              <a:buClr>
                <a:srgbClr val="000000"/>
              </a:buClr>
              <a:buSzPct val="125000"/>
              <a:buFont typeface="Arial"/>
              <a:buChar char="•"/>
            </a:pPr>
            <a:r>
              <a:rPr b="0" lang="en-US" sz="2400" spc="-1" strike="noStrike">
                <a:solidFill>
                  <a:srgbClr val="000000"/>
                </a:solidFill>
                <a:latin typeface="Tw Cen MT"/>
                <a:ea typeface="Tw Cen MT"/>
              </a:rPr>
              <a:t>Deckhouse</a:t>
            </a:r>
            <a:endParaRPr b="0" lang="en-US" sz="2400" spc="-1" strike="noStrike">
              <a:latin typeface="Arial"/>
            </a:endParaRPr>
          </a:p>
          <a:p>
            <a:pPr lvl="1" marL="731520" indent="-274320">
              <a:lnSpc>
                <a:spcPct val="120000"/>
              </a:lnSpc>
              <a:spcBef>
                <a:spcPts val="1001"/>
              </a:spcBef>
              <a:buClr>
                <a:srgbClr val="000000"/>
              </a:buClr>
              <a:buSzPct val="125000"/>
              <a:buFont typeface="Arial"/>
              <a:buChar char="•"/>
            </a:pPr>
            <a:r>
              <a:rPr b="0" lang="en-US" sz="2400" spc="-1" strike="noStrike">
                <a:solidFill>
                  <a:srgbClr val="000000"/>
                </a:solidFill>
                <a:latin typeface="Tw Cen MT"/>
                <a:ea typeface="Tw Cen MT"/>
              </a:rPr>
              <a:t>amidships</a:t>
            </a:r>
            <a:endParaRPr b="0" lang="en-US" sz="2400" spc="-1" strike="noStrike">
              <a:latin typeface="Arial"/>
            </a:endParaRPr>
          </a:p>
        </p:txBody>
      </p:sp>
      <p:pic>
        <p:nvPicPr>
          <p:cNvPr id="263" name="Picture 4" descr="Picture 4"/>
          <p:cNvPicPr/>
          <p:nvPr/>
        </p:nvPicPr>
        <p:blipFill>
          <a:blip r:embed="rId1"/>
          <a:stretch/>
        </p:blipFill>
        <p:spPr>
          <a:xfrm>
            <a:off x="5447160" y="945360"/>
            <a:ext cx="5973840" cy="3982320"/>
          </a:xfrm>
          <a:prstGeom prst="rect">
            <a:avLst/>
          </a:prstGeom>
          <a:ln w="1270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4" name="PlaceHolder 1"/>
          <p:cNvSpPr>
            <a:spLocks noGrp="1"/>
          </p:cNvSpPr>
          <p:nvPr>
            <p:ph type="title"/>
          </p:nvPr>
        </p:nvSpPr>
        <p:spPr>
          <a:xfrm>
            <a:off x="1141560" y="618480"/>
            <a:ext cx="9905400" cy="1477800"/>
          </a:xfrm>
          <a:prstGeom prst="rect">
            <a:avLst/>
          </a:prstGeom>
          <a:noFill/>
          <a:ln w="12600">
            <a:noFill/>
          </a:ln>
        </p:spPr>
        <p:txBody>
          <a:bodyPr lIns="45720" rIns="45720" tIns="45000" bIns="45000" anchor="ctr">
            <a:noAutofit/>
          </a:bodyPr>
          <a:p>
            <a:pPr>
              <a:lnSpc>
                <a:spcPct val="90000"/>
              </a:lnSpc>
              <a:buNone/>
              <a:tabLst>
                <a:tab algn="l" pos="0"/>
              </a:tabLst>
            </a:pPr>
            <a:r>
              <a:rPr b="0" lang="en-US" sz="3600" spc="-1" strike="noStrike" cap="all">
                <a:solidFill>
                  <a:srgbClr val="000000"/>
                </a:solidFill>
                <a:latin typeface="Tw Cen MT"/>
                <a:ea typeface="Tw Cen MT"/>
              </a:rPr>
              <a:t>General Arrangement Plan</a:t>
            </a:r>
            <a:endParaRPr b="0" lang="en-US" sz="3600" spc="-1" strike="noStrike">
              <a:latin typeface="Arial"/>
            </a:endParaRPr>
          </a:p>
        </p:txBody>
      </p:sp>
      <p:pic>
        <p:nvPicPr>
          <p:cNvPr id="265" name="Picture 5" descr=""/>
          <p:cNvPicPr/>
          <p:nvPr/>
        </p:nvPicPr>
        <p:blipFill>
          <a:blip r:embed="rId1"/>
          <a:stretch/>
        </p:blipFill>
        <p:spPr>
          <a:xfrm>
            <a:off x="1572480" y="1893600"/>
            <a:ext cx="9355320" cy="411840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6" name="PlaceHolder 1"/>
          <p:cNvSpPr>
            <a:spLocks noGrp="1"/>
          </p:cNvSpPr>
          <p:nvPr>
            <p:ph type="title"/>
          </p:nvPr>
        </p:nvSpPr>
        <p:spPr>
          <a:xfrm>
            <a:off x="1141560" y="618480"/>
            <a:ext cx="9905400" cy="1477800"/>
          </a:xfrm>
          <a:prstGeom prst="rect">
            <a:avLst/>
          </a:prstGeom>
          <a:noFill/>
          <a:ln w="12600">
            <a:noFill/>
          </a:ln>
        </p:spPr>
        <p:txBody>
          <a:bodyPr lIns="45720" rIns="45720" tIns="45000" bIns="45000" anchor="ctr">
            <a:noAutofit/>
          </a:bodyPr>
          <a:p>
            <a:pPr>
              <a:lnSpc>
                <a:spcPct val="90000"/>
              </a:lnSpc>
              <a:buNone/>
              <a:tabLst>
                <a:tab algn="l" pos="0"/>
              </a:tabLst>
            </a:pPr>
            <a:r>
              <a:rPr b="0" lang="en-US" sz="3600" spc="-1" strike="noStrike" cap="all">
                <a:solidFill>
                  <a:srgbClr val="000000"/>
                </a:solidFill>
                <a:latin typeface="Tw Cen MT"/>
                <a:ea typeface="Tw Cen MT"/>
              </a:rPr>
              <a:t>General Arrangement Elevation</a:t>
            </a:r>
            <a:endParaRPr b="0" lang="en-US" sz="3600" spc="-1" strike="noStrike">
              <a:latin typeface="Arial"/>
            </a:endParaRPr>
          </a:p>
        </p:txBody>
      </p:sp>
      <p:pic>
        <p:nvPicPr>
          <p:cNvPr id="267" name="Picture 6" descr=""/>
          <p:cNvPicPr/>
          <p:nvPr/>
        </p:nvPicPr>
        <p:blipFill>
          <a:blip r:embed="rId1"/>
          <a:stretch/>
        </p:blipFill>
        <p:spPr>
          <a:xfrm>
            <a:off x="2894400" y="1796040"/>
            <a:ext cx="5802840" cy="468180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8" name="PlaceHolder 1"/>
          <p:cNvSpPr>
            <a:spLocks noGrp="1"/>
          </p:cNvSpPr>
          <p:nvPr>
            <p:ph type="title"/>
          </p:nvPr>
        </p:nvSpPr>
        <p:spPr>
          <a:xfrm>
            <a:off x="1141560" y="618480"/>
            <a:ext cx="9905400" cy="1477800"/>
          </a:xfrm>
          <a:prstGeom prst="rect">
            <a:avLst/>
          </a:prstGeom>
          <a:noFill/>
          <a:ln w="12600">
            <a:noFill/>
          </a:ln>
        </p:spPr>
        <p:txBody>
          <a:bodyPr lIns="45720" rIns="45720" tIns="45000" bIns="45000" anchor="ctr">
            <a:noAutofit/>
          </a:bodyPr>
          <a:p>
            <a:pPr>
              <a:lnSpc>
                <a:spcPct val="90000"/>
              </a:lnSpc>
              <a:buNone/>
              <a:tabLst>
                <a:tab algn="l" pos="0"/>
              </a:tabLst>
            </a:pPr>
            <a:r>
              <a:rPr b="0" lang="en-US" sz="3600" spc="-1" strike="noStrike" cap="all">
                <a:solidFill>
                  <a:srgbClr val="000000"/>
                </a:solidFill>
                <a:latin typeface="Tw Cen MT"/>
                <a:ea typeface="Tw Cen MT"/>
              </a:rPr>
              <a:t>Power barge Physical Dimensions</a:t>
            </a:r>
            <a:endParaRPr b="0" lang="en-US" sz="3600" spc="-1" strike="noStrike">
              <a:latin typeface="Arial"/>
            </a:endParaRPr>
          </a:p>
        </p:txBody>
      </p:sp>
      <p:sp>
        <p:nvSpPr>
          <p:cNvPr id="269" name="PlaceHolder 2"/>
          <p:cNvSpPr>
            <a:spLocks noGrp="1"/>
          </p:cNvSpPr>
          <p:nvPr>
            <p:ph/>
          </p:nvPr>
        </p:nvSpPr>
        <p:spPr>
          <a:xfrm>
            <a:off x="1141560" y="2249640"/>
            <a:ext cx="9905400" cy="3540960"/>
          </a:xfrm>
          <a:prstGeom prst="rect">
            <a:avLst/>
          </a:prstGeom>
          <a:noFill/>
          <a:ln w="12600">
            <a:noFill/>
          </a:ln>
        </p:spPr>
        <p:txBody>
          <a:bodyPr lIns="45720" rIns="45720" tIns="45000" bIns="45000" anchor="t">
            <a:noAutofit/>
          </a:bodyPr>
          <a:p>
            <a:pPr marL="228600" indent="-228600">
              <a:lnSpc>
                <a:spcPct val="120000"/>
              </a:lnSpc>
              <a:spcBef>
                <a:spcPts val="1001"/>
              </a:spcBef>
              <a:buClr>
                <a:srgbClr val="000000"/>
              </a:buClr>
              <a:buSzPct val="125000"/>
              <a:buFont typeface="Arial"/>
              <a:buChar char="•"/>
            </a:pPr>
            <a:r>
              <a:rPr b="0" lang="en-US" sz="2400" spc="-1" strike="noStrike">
                <a:solidFill>
                  <a:srgbClr val="000000"/>
                </a:solidFill>
                <a:latin typeface="Tw Cen MT"/>
                <a:ea typeface="Tw Cen MT"/>
              </a:rPr>
              <a:t>Length 104.4 meters</a:t>
            </a:r>
            <a:endParaRPr b="0" lang="en-US" sz="2400" spc="-1" strike="noStrike">
              <a:latin typeface="Arial"/>
            </a:endParaRPr>
          </a:p>
          <a:p>
            <a:pPr marL="228600" indent="-228600">
              <a:lnSpc>
                <a:spcPct val="120000"/>
              </a:lnSpc>
              <a:spcBef>
                <a:spcPts val="1001"/>
              </a:spcBef>
              <a:buClr>
                <a:srgbClr val="000000"/>
              </a:buClr>
              <a:buSzPct val="125000"/>
              <a:buFont typeface="Arial"/>
              <a:buChar char="•"/>
            </a:pPr>
            <a:r>
              <a:rPr b="0" lang="en-US" sz="2400" spc="-1" strike="noStrike">
                <a:solidFill>
                  <a:srgbClr val="000000"/>
                </a:solidFill>
                <a:latin typeface="Tw Cen MT"/>
                <a:ea typeface="Tw Cen MT"/>
              </a:rPr>
              <a:t>Width 32 meters</a:t>
            </a:r>
            <a:endParaRPr b="0" lang="en-US" sz="2400" spc="-1" strike="noStrike">
              <a:latin typeface="Arial"/>
            </a:endParaRPr>
          </a:p>
          <a:p>
            <a:pPr marL="228600" indent="-228600">
              <a:lnSpc>
                <a:spcPct val="120000"/>
              </a:lnSpc>
              <a:spcBef>
                <a:spcPts val="1001"/>
              </a:spcBef>
              <a:buClr>
                <a:srgbClr val="000000"/>
              </a:buClr>
              <a:buSzPct val="125000"/>
              <a:buFont typeface="Arial"/>
              <a:buChar char="•"/>
            </a:pPr>
            <a:r>
              <a:rPr b="0" lang="en-US" sz="2400" spc="-1" strike="noStrike">
                <a:solidFill>
                  <a:srgbClr val="000000"/>
                </a:solidFill>
                <a:latin typeface="Tw Cen MT"/>
                <a:ea typeface="Tw Cen MT"/>
              </a:rPr>
              <a:t>Height (air draft) ~ 29 meters</a:t>
            </a:r>
            <a:endParaRPr b="0" lang="en-US" sz="2400" spc="-1" strike="noStrike">
              <a:latin typeface="Arial"/>
            </a:endParaRPr>
          </a:p>
          <a:p>
            <a:pPr marL="228600" indent="-228600">
              <a:lnSpc>
                <a:spcPct val="120000"/>
              </a:lnSpc>
              <a:spcBef>
                <a:spcPts val="1001"/>
              </a:spcBef>
              <a:buClr>
                <a:srgbClr val="000000"/>
              </a:buClr>
              <a:buSzPct val="125000"/>
              <a:buFont typeface="Arial"/>
              <a:buChar char="•"/>
            </a:pPr>
            <a:r>
              <a:rPr b="0" lang="en-US" sz="2400" spc="-1" strike="noStrike">
                <a:solidFill>
                  <a:srgbClr val="000000"/>
                </a:solidFill>
                <a:latin typeface="Tw Cen MT"/>
                <a:ea typeface="Tw Cen MT"/>
              </a:rPr>
              <a:t>Depth 5.5 meters</a:t>
            </a:r>
            <a:endParaRPr b="0" lang="en-US" sz="2400" spc="-1" strike="noStrike">
              <a:latin typeface="Arial"/>
            </a:endParaRPr>
          </a:p>
          <a:p>
            <a:pPr marL="228600" indent="-228600">
              <a:lnSpc>
                <a:spcPct val="120000"/>
              </a:lnSpc>
              <a:spcBef>
                <a:spcPts val="1001"/>
              </a:spcBef>
              <a:buClr>
                <a:srgbClr val="000000"/>
              </a:buClr>
              <a:buSzPct val="125000"/>
              <a:buFont typeface="Arial"/>
              <a:buChar char="•"/>
            </a:pPr>
            <a:r>
              <a:rPr b="0" lang="en-US" sz="2400" spc="-1" strike="noStrike">
                <a:solidFill>
                  <a:srgbClr val="000000"/>
                </a:solidFill>
                <a:latin typeface="Tw Cen MT"/>
                <a:ea typeface="Tw Cen MT"/>
              </a:rPr>
              <a:t>Draft 3.2-4 meters</a:t>
            </a: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0" name="PlaceHolder 1"/>
          <p:cNvSpPr>
            <a:spLocks noGrp="1"/>
          </p:cNvSpPr>
          <p:nvPr>
            <p:ph type="title"/>
          </p:nvPr>
        </p:nvSpPr>
        <p:spPr>
          <a:xfrm>
            <a:off x="1141560" y="618480"/>
            <a:ext cx="9905400" cy="1477800"/>
          </a:xfrm>
          <a:prstGeom prst="rect">
            <a:avLst/>
          </a:prstGeom>
          <a:noFill/>
          <a:ln w="12600">
            <a:noFill/>
          </a:ln>
        </p:spPr>
        <p:txBody>
          <a:bodyPr lIns="45720" rIns="45720" tIns="45000" bIns="45000" anchor="ctr">
            <a:noAutofit/>
          </a:bodyPr>
          <a:p>
            <a:pPr>
              <a:lnSpc>
                <a:spcPct val="90000"/>
              </a:lnSpc>
              <a:buNone/>
              <a:tabLst>
                <a:tab algn="l" pos="0"/>
              </a:tabLst>
            </a:pPr>
            <a:r>
              <a:rPr b="0" lang="en-US" sz="3600" spc="-1" strike="noStrike" cap="all">
                <a:solidFill>
                  <a:srgbClr val="000000"/>
                </a:solidFill>
                <a:latin typeface="Tw Cen MT"/>
                <a:ea typeface="Tw Cen MT"/>
              </a:rPr>
              <a:t>Codes and Classification</a:t>
            </a:r>
            <a:endParaRPr b="0" lang="en-US" sz="3600" spc="-1" strike="noStrike">
              <a:latin typeface="Arial"/>
            </a:endParaRPr>
          </a:p>
        </p:txBody>
      </p:sp>
      <p:sp>
        <p:nvSpPr>
          <p:cNvPr id="271" name="PlaceHolder 2"/>
          <p:cNvSpPr>
            <a:spLocks noGrp="1"/>
          </p:cNvSpPr>
          <p:nvPr>
            <p:ph/>
          </p:nvPr>
        </p:nvSpPr>
        <p:spPr>
          <a:xfrm>
            <a:off x="1141560" y="2249640"/>
            <a:ext cx="9905400" cy="3540960"/>
          </a:xfrm>
          <a:prstGeom prst="rect">
            <a:avLst/>
          </a:prstGeom>
          <a:noFill/>
          <a:ln w="12600">
            <a:noFill/>
          </a:ln>
        </p:spPr>
        <p:txBody>
          <a:bodyPr lIns="45720" rIns="45720" tIns="45000" bIns="45000" anchor="t">
            <a:normAutofit fontScale="87000"/>
          </a:bodyPr>
          <a:p>
            <a:pPr marL="228600" indent="-228600">
              <a:lnSpc>
                <a:spcPct val="120000"/>
              </a:lnSpc>
              <a:spcBef>
                <a:spcPts val="1001"/>
              </a:spcBef>
              <a:buClr>
                <a:srgbClr val="000000"/>
              </a:buClr>
              <a:buSzPct val="125000"/>
              <a:buFont typeface="Arial"/>
              <a:buChar char="•"/>
            </a:pPr>
            <a:r>
              <a:rPr b="0" lang="en-US" sz="2400" spc="-1" strike="noStrike">
                <a:solidFill>
                  <a:srgbClr val="000000"/>
                </a:solidFill>
                <a:latin typeface="Tw Cen MT"/>
                <a:ea typeface="Tw Cen MT"/>
              </a:rPr>
              <a:t>Marine</a:t>
            </a:r>
            <a:endParaRPr b="0" lang="en-US" sz="2400" spc="-1" strike="noStrike">
              <a:latin typeface="Arial"/>
            </a:endParaRPr>
          </a:p>
          <a:p>
            <a:pPr lvl="1" marL="685800" indent="-228600">
              <a:lnSpc>
                <a:spcPct val="120000"/>
              </a:lnSpc>
              <a:spcBef>
                <a:spcPts val="499"/>
              </a:spcBef>
              <a:buClr>
                <a:srgbClr val="000000"/>
              </a:buClr>
              <a:buSzPct val="125000"/>
              <a:buFont typeface="Arial"/>
              <a:buChar char="•"/>
            </a:pPr>
            <a:r>
              <a:rPr b="0" lang="en-US" sz="2000" spc="-1" strike="noStrike">
                <a:solidFill>
                  <a:srgbClr val="000000"/>
                </a:solidFill>
                <a:latin typeface="Tw Cen MT"/>
                <a:ea typeface="Tw Cen MT"/>
              </a:rPr>
              <a:t>ABS – Power barge hull was designed, built and supervised during construction by ABS</a:t>
            </a:r>
            <a:endParaRPr b="0" lang="en-US" sz="2000" spc="-1" strike="noStrike">
              <a:latin typeface="Arial"/>
            </a:endParaRPr>
          </a:p>
          <a:p>
            <a:pPr marL="228600" indent="-228600">
              <a:lnSpc>
                <a:spcPct val="120000"/>
              </a:lnSpc>
              <a:spcBef>
                <a:spcPts val="1001"/>
              </a:spcBef>
              <a:buClr>
                <a:srgbClr val="000000"/>
              </a:buClr>
              <a:buSzPct val="125000"/>
              <a:buFont typeface="Arial"/>
              <a:buChar char="•"/>
            </a:pPr>
            <a:r>
              <a:rPr b="0" lang="en-US" sz="2400" spc="-1" strike="noStrike">
                <a:solidFill>
                  <a:srgbClr val="000000"/>
                </a:solidFill>
                <a:latin typeface="Tw Cen MT"/>
                <a:ea typeface="Tw Cen MT"/>
              </a:rPr>
              <a:t>Industrial plant</a:t>
            </a:r>
            <a:endParaRPr b="0" lang="en-US" sz="2400" spc="-1" strike="noStrike">
              <a:latin typeface="Arial"/>
            </a:endParaRPr>
          </a:p>
          <a:p>
            <a:pPr lvl="1" marL="685800" indent="-228600">
              <a:lnSpc>
                <a:spcPct val="120000"/>
              </a:lnSpc>
              <a:spcBef>
                <a:spcPts val="499"/>
              </a:spcBef>
              <a:buClr>
                <a:srgbClr val="000000"/>
              </a:buClr>
              <a:buSzPct val="125000"/>
              <a:buFont typeface="Arial"/>
              <a:buChar char="•"/>
            </a:pPr>
            <a:r>
              <a:rPr b="0" lang="en-US" sz="2000" spc="-1" strike="noStrike">
                <a:solidFill>
                  <a:srgbClr val="000000"/>
                </a:solidFill>
                <a:latin typeface="Tw Cen MT"/>
                <a:ea typeface="Tw Cen MT"/>
              </a:rPr>
              <a:t>UBC</a:t>
            </a:r>
            <a:endParaRPr b="0" lang="en-US" sz="2000" spc="-1" strike="noStrike">
              <a:latin typeface="Arial"/>
            </a:endParaRPr>
          </a:p>
          <a:p>
            <a:pPr lvl="1" marL="685800" indent="-228600">
              <a:lnSpc>
                <a:spcPct val="120000"/>
              </a:lnSpc>
              <a:spcBef>
                <a:spcPts val="499"/>
              </a:spcBef>
              <a:buClr>
                <a:srgbClr val="000000"/>
              </a:buClr>
              <a:buSzPct val="125000"/>
              <a:buFont typeface="Arial"/>
              <a:buChar char="•"/>
            </a:pPr>
            <a:r>
              <a:rPr b="0" lang="en-US" sz="2000" spc="-1" strike="noStrike">
                <a:solidFill>
                  <a:srgbClr val="000000"/>
                </a:solidFill>
                <a:latin typeface="Tw Cen MT"/>
                <a:ea typeface="Tw Cen MT"/>
              </a:rPr>
              <a:t>ISO 1996</a:t>
            </a:r>
            <a:endParaRPr b="0" lang="en-US" sz="2000" spc="-1" strike="noStrike">
              <a:latin typeface="Arial"/>
            </a:endParaRPr>
          </a:p>
          <a:p>
            <a:pPr lvl="1" marL="685800" indent="-228600">
              <a:lnSpc>
                <a:spcPct val="120000"/>
              </a:lnSpc>
              <a:spcBef>
                <a:spcPts val="499"/>
              </a:spcBef>
              <a:buClr>
                <a:srgbClr val="000000"/>
              </a:buClr>
              <a:buSzPct val="125000"/>
              <a:buFont typeface="Arial"/>
              <a:buChar char="•"/>
            </a:pPr>
            <a:r>
              <a:rPr b="0" lang="en-US" sz="2000" spc="-1" strike="noStrike">
                <a:solidFill>
                  <a:srgbClr val="000000"/>
                </a:solidFill>
                <a:latin typeface="Tw Cen MT"/>
                <a:ea typeface="Tw Cen MT"/>
              </a:rPr>
              <a:t>EN</a:t>
            </a:r>
            <a:endParaRPr b="0" lang="en-US" sz="2000" spc="-1" strike="noStrike">
              <a:latin typeface="Arial"/>
            </a:endParaRPr>
          </a:p>
          <a:p>
            <a:pPr lvl="1" marL="685800" indent="-228600">
              <a:lnSpc>
                <a:spcPct val="120000"/>
              </a:lnSpc>
              <a:spcBef>
                <a:spcPts val="499"/>
              </a:spcBef>
              <a:buClr>
                <a:srgbClr val="000000"/>
              </a:buClr>
              <a:buSzPct val="125000"/>
              <a:buFont typeface="Arial"/>
              <a:buChar char="•"/>
            </a:pPr>
            <a:r>
              <a:rPr b="0" lang="en-US" sz="2000" spc="-1" strike="noStrike">
                <a:solidFill>
                  <a:srgbClr val="000000"/>
                </a:solidFill>
                <a:latin typeface="Tw Cen MT"/>
                <a:ea typeface="Tw Cen MT"/>
              </a:rPr>
              <a:t>DIN</a:t>
            </a:r>
            <a:endParaRPr b="0" lang="en-US" sz="2000" spc="-1" strike="noStrike">
              <a:latin typeface="Arial"/>
            </a:endParaRPr>
          </a:p>
          <a:p>
            <a:pPr lvl="1" marL="685800" indent="-228600">
              <a:lnSpc>
                <a:spcPct val="120000"/>
              </a:lnSpc>
              <a:spcBef>
                <a:spcPts val="499"/>
              </a:spcBef>
              <a:buClr>
                <a:srgbClr val="000000"/>
              </a:buClr>
              <a:buSzPct val="125000"/>
              <a:buFont typeface="Arial"/>
              <a:buChar char="•"/>
            </a:pPr>
            <a:r>
              <a:rPr b="0" lang="en-US" sz="2000" spc="-1" strike="noStrike">
                <a:solidFill>
                  <a:srgbClr val="000000"/>
                </a:solidFill>
                <a:latin typeface="Tw Cen MT"/>
                <a:ea typeface="Tw Cen MT"/>
              </a:rPr>
              <a:t>IEC, IEEE</a:t>
            </a:r>
            <a:endParaRPr b="0" lang="en-US" sz="20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2" name="PlaceHolder 1"/>
          <p:cNvSpPr>
            <a:spLocks noGrp="1"/>
          </p:cNvSpPr>
          <p:nvPr>
            <p:ph type="title"/>
          </p:nvPr>
        </p:nvSpPr>
        <p:spPr>
          <a:xfrm>
            <a:off x="1141560" y="618480"/>
            <a:ext cx="9905400" cy="1477800"/>
          </a:xfrm>
          <a:prstGeom prst="rect">
            <a:avLst/>
          </a:prstGeom>
          <a:noFill/>
          <a:ln w="12600">
            <a:noFill/>
          </a:ln>
        </p:spPr>
        <p:txBody>
          <a:bodyPr lIns="45720" rIns="45720" tIns="45000" bIns="45000" anchor="ctr">
            <a:noAutofit/>
          </a:bodyPr>
          <a:p>
            <a:pPr>
              <a:lnSpc>
                <a:spcPct val="90000"/>
              </a:lnSpc>
              <a:buNone/>
              <a:tabLst>
                <a:tab algn="l" pos="0"/>
              </a:tabLst>
            </a:pPr>
            <a:r>
              <a:rPr b="0" lang="en-US" sz="3600" spc="-1" strike="noStrike" cap="all">
                <a:solidFill>
                  <a:srgbClr val="000000"/>
                </a:solidFill>
                <a:latin typeface="Tw Cen MT"/>
                <a:ea typeface="Tw Cen MT"/>
              </a:rPr>
              <a:t>Mooring systems</a:t>
            </a:r>
            <a:endParaRPr b="0" lang="en-US" sz="3600" spc="-1" strike="noStrike">
              <a:latin typeface="Arial"/>
            </a:endParaRPr>
          </a:p>
        </p:txBody>
      </p:sp>
      <p:sp>
        <p:nvSpPr>
          <p:cNvPr id="273" name="PlaceHolder 2"/>
          <p:cNvSpPr>
            <a:spLocks noGrp="1"/>
          </p:cNvSpPr>
          <p:nvPr>
            <p:ph/>
          </p:nvPr>
        </p:nvSpPr>
        <p:spPr>
          <a:xfrm>
            <a:off x="1141560" y="2249640"/>
            <a:ext cx="5403600" cy="3540960"/>
          </a:xfrm>
          <a:prstGeom prst="rect">
            <a:avLst/>
          </a:prstGeom>
          <a:noFill/>
          <a:ln w="12600">
            <a:noFill/>
          </a:ln>
        </p:spPr>
        <p:txBody>
          <a:bodyPr lIns="45720" rIns="45720" tIns="45000" bIns="45000" anchor="t">
            <a:noAutofit/>
          </a:bodyPr>
          <a:p>
            <a:pPr marL="228600" indent="-228600">
              <a:lnSpc>
                <a:spcPct val="108000"/>
              </a:lnSpc>
              <a:spcBef>
                <a:spcPts val="1001"/>
              </a:spcBef>
              <a:buClr>
                <a:srgbClr val="000000"/>
              </a:buClr>
              <a:buSzPct val="125000"/>
              <a:buFont typeface="Arial"/>
              <a:buChar char="•"/>
            </a:pPr>
            <a:r>
              <a:rPr b="0" lang="en-US" sz="2200" spc="-1" strike="noStrike">
                <a:solidFill>
                  <a:srgbClr val="000000"/>
                </a:solidFill>
                <a:latin typeface="Tw Cen MT"/>
                <a:ea typeface="Tw Cen MT"/>
              </a:rPr>
              <a:t>Spud and Clamp System (with tiebacks)</a:t>
            </a:r>
            <a:endParaRPr b="0" lang="en-US" sz="2200" spc="-1" strike="noStrike">
              <a:latin typeface="Arial"/>
            </a:endParaRPr>
          </a:p>
          <a:p>
            <a:pPr lvl="1" marL="685800" indent="-228600">
              <a:lnSpc>
                <a:spcPct val="108000"/>
              </a:lnSpc>
              <a:spcBef>
                <a:spcPts val="499"/>
              </a:spcBef>
              <a:buClr>
                <a:srgbClr val="000000"/>
              </a:buClr>
              <a:buSzPct val="125000"/>
              <a:buFont typeface="Arial"/>
              <a:buChar char="•"/>
            </a:pPr>
            <a:r>
              <a:rPr b="0" lang="en-US" sz="1800" spc="-1" strike="noStrike">
                <a:solidFill>
                  <a:srgbClr val="000000"/>
                </a:solidFill>
                <a:latin typeface="Tw Cen MT"/>
                <a:ea typeface="Tw Cen MT"/>
              </a:rPr>
              <a:t>2 Pairs of Spud and Clamp Devices Inboard</a:t>
            </a:r>
            <a:endParaRPr b="0" lang="en-US" sz="1800" spc="-1" strike="noStrike">
              <a:latin typeface="Arial"/>
            </a:endParaRPr>
          </a:p>
          <a:p>
            <a:pPr marL="228600" indent="-228600">
              <a:lnSpc>
                <a:spcPct val="108000"/>
              </a:lnSpc>
              <a:spcBef>
                <a:spcPts val="1001"/>
              </a:spcBef>
              <a:buClr>
                <a:srgbClr val="000000"/>
              </a:buClr>
              <a:buSzPct val="125000"/>
              <a:buFont typeface="Arial"/>
              <a:buChar char="•"/>
            </a:pPr>
            <a:r>
              <a:rPr b="0" lang="en-US" sz="2200" spc="-1" strike="noStrike">
                <a:solidFill>
                  <a:srgbClr val="000000"/>
                </a:solidFill>
                <a:latin typeface="Tw Cen MT"/>
                <a:ea typeface="Tw Cen MT"/>
              </a:rPr>
              <a:t>Wind Load</a:t>
            </a:r>
            <a:endParaRPr b="0" lang="en-US" sz="2200" spc="-1" strike="noStrike">
              <a:latin typeface="Arial"/>
            </a:endParaRPr>
          </a:p>
          <a:p>
            <a:pPr lvl="1" marL="685800" indent="-228600">
              <a:lnSpc>
                <a:spcPct val="108000"/>
              </a:lnSpc>
              <a:spcBef>
                <a:spcPts val="499"/>
              </a:spcBef>
              <a:buClr>
                <a:srgbClr val="000000"/>
              </a:buClr>
              <a:buSzPct val="125000"/>
              <a:buFont typeface="Arial"/>
              <a:buChar char="•"/>
            </a:pPr>
            <a:r>
              <a:rPr b="0" lang="en-US" sz="1800" spc="-1" strike="noStrike">
                <a:solidFill>
                  <a:srgbClr val="000000"/>
                </a:solidFill>
                <a:latin typeface="Tw Cen MT"/>
                <a:ea typeface="Tw Cen MT"/>
              </a:rPr>
              <a:t>120 Mph sustained</a:t>
            </a:r>
            <a:endParaRPr b="0" lang="en-US" sz="1800" spc="-1" strike="noStrike">
              <a:latin typeface="Arial"/>
            </a:endParaRPr>
          </a:p>
          <a:p>
            <a:pPr marL="228600" indent="-228600">
              <a:lnSpc>
                <a:spcPct val="108000"/>
              </a:lnSpc>
              <a:spcBef>
                <a:spcPts val="1001"/>
              </a:spcBef>
              <a:buClr>
                <a:srgbClr val="000000"/>
              </a:buClr>
              <a:buSzPct val="125000"/>
              <a:buFont typeface="Arial"/>
              <a:buChar char="•"/>
            </a:pPr>
            <a:r>
              <a:rPr b="0" lang="en-US" sz="2200" spc="-1" strike="noStrike">
                <a:solidFill>
                  <a:srgbClr val="000000"/>
                </a:solidFill>
                <a:latin typeface="Tw Cen MT"/>
                <a:ea typeface="Tw Cen MT"/>
              </a:rPr>
              <a:t>Current</a:t>
            </a:r>
            <a:endParaRPr b="0" lang="en-US" sz="2200" spc="-1" strike="noStrike">
              <a:latin typeface="Arial"/>
            </a:endParaRPr>
          </a:p>
          <a:p>
            <a:pPr lvl="1" marL="685800" indent="-228600">
              <a:lnSpc>
                <a:spcPct val="108000"/>
              </a:lnSpc>
              <a:spcBef>
                <a:spcPts val="499"/>
              </a:spcBef>
              <a:buClr>
                <a:srgbClr val="000000"/>
              </a:buClr>
              <a:buSzPct val="125000"/>
              <a:buFont typeface="Arial"/>
              <a:buChar char="•"/>
            </a:pPr>
            <a:r>
              <a:rPr b="0" lang="en-US" sz="1800" spc="-1" strike="noStrike">
                <a:solidFill>
                  <a:srgbClr val="000000"/>
                </a:solidFill>
                <a:latin typeface="Tw Cen MT"/>
                <a:ea typeface="Tw Cen MT"/>
              </a:rPr>
              <a:t>10 Knots</a:t>
            </a:r>
            <a:endParaRPr b="0" lang="en-US" sz="1800" spc="-1" strike="noStrike">
              <a:latin typeface="Arial"/>
            </a:endParaRPr>
          </a:p>
          <a:p>
            <a:pPr marL="228600" indent="-228600">
              <a:lnSpc>
                <a:spcPct val="108000"/>
              </a:lnSpc>
              <a:spcBef>
                <a:spcPts val="1001"/>
              </a:spcBef>
              <a:buClr>
                <a:srgbClr val="000000"/>
              </a:buClr>
              <a:buSzPct val="125000"/>
              <a:buFont typeface="Arial"/>
              <a:buChar char="•"/>
            </a:pPr>
            <a:r>
              <a:rPr b="0" lang="en-US" sz="2200" spc="-1" strike="noStrike">
                <a:solidFill>
                  <a:srgbClr val="000000"/>
                </a:solidFill>
                <a:latin typeface="Tw Cen MT"/>
                <a:ea typeface="Tw Cen MT"/>
              </a:rPr>
              <a:t>Tidal fluctuations (surge)</a:t>
            </a:r>
            <a:endParaRPr b="0" lang="en-US" sz="2200" spc="-1" strike="noStrike">
              <a:latin typeface="Arial"/>
            </a:endParaRPr>
          </a:p>
          <a:p>
            <a:pPr lvl="1" marL="685800" indent="-228600">
              <a:lnSpc>
                <a:spcPct val="108000"/>
              </a:lnSpc>
              <a:spcBef>
                <a:spcPts val="499"/>
              </a:spcBef>
              <a:buClr>
                <a:srgbClr val="000000"/>
              </a:buClr>
              <a:buSzPct val="125000"/>
              <a:buFont typeface="Arial"/>
              <a:buChar char="•"/>
            </a:pPr>
            <a:r>
              <a:rPr b="0" lang="en-US" sz="1800" spc="-1" strike="noStrike">
                <a:solidFill>
                  <a:srgbClr val="000000"/>
                </a:solidFill>
                <a:latin typeface="Tw Cen MT"/>
                <a:ea typeface="Tw Cen MT"/>
              </a:rPr>
              <a:t>3 Meters</a:t>
            </a:r>
            <a:endParaRPr b="0" lang="en-US" sz="1800" spc="-1" strike="noStrike">
              <a:latin typeface="Arial"/>
            </a:endParaRPr>
          </a:p>
        </p:txBody>
      </p:sp>
      <p:pic>
        <p:nvPicPr>
          <p:cNvPr id="274" name="Picture 3" descr="Picture 3"/>
          <p:cNvPicPr/>
          <p:nvPr/>
        </p:nvPicPr>
        <p:blipFill>
          <a:blip r:embed="rId1"/>
          <a:stretch/>
        </p:blipFill>
        <p:spPr>
          <a:xfrm>
            <a:off x="6545880" y="2387160"/>
            <a:ext cx="4325400" cy="2883600"/>
          </a:xfrm>
          <a:prstGeom prst="rect">
            <a:avLst/>
          </a:prstGeom>
          <a:ln w="1270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9acd4c"/>
      </a:accent1>
      <a:accent2>
        <a:srgbClr val="faa93a"/>
      </a:accent2>
      <a:accent3>
        <a:srgbClr val="d35940"/>
      </a:accent3>
      <a:accent4>
        <a:srgbClr val="b258d3"/>
      </a:accent4>
      <a:accent5>
        <a:srgbClr val="63a0cc"/>
      </a:accent5>
      <a:accent6>
        <a:srgbClr val="8ac4a7"/>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9acd4c"/>
      </a:accent1>
      <a:accent2>
        <a:srgbClr val="faa93a"/>
      </a:accent2>
      <a:accent3>
        <a:srgbClr val="d35940"/>
      </a:accent3>
      <a:accent4>
        <a:srgbClr val="b258d3"/>
      </a:accent4>
      <a:accent5>
        <a:srgbClr val="63a0cc"/>
      </a:accent5>
      <a:accent6>
        <a:srgbClr val="8ac4a7"/>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8258</TotalTime>
  <Application>LibreOffice/7.3.7.2$Linux_X86_64 LibreOffice_project/30$Build-2</Application>
  <AppVersion>15.0000</AppVersion>
  <Words>851</Words>
  <Paragraphs>110</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Dabelic, Claudio</dc:creator>
  <dc:description/>
  <dc:language>en-US</dc:language>
  <cp:lastModifiedBy/>
  <dcterms:modified xsi:type="dcterms:W3CDTF">2023-07-27T14:13:15Z</dcterms:modified>
  <cp:revision>26</cp:revision>
  <dc:subject/>
  <dc:title>Estrella DEL mar II</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18</vt:i4>
  </property>
</Properties>
</file>